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5"/>
    <p:sldMasterId id="2147483710" r:id="rId6"/>
    <p:sldMasterId id="2147483735" r:id="rId7"/>
    <p:sldMasterId id="2147483769" r:id="rId8"/>
  </p:sldMasterIdLst>
  <p:notesMasterIdLst>
    <p:notesMasterId r:id="rId22"/>
  </p:notesMasterIdLst>
  <p:handoutMasterIdLst>
    <p:handoutMasterId r:id="rId23"/>
  </p:handoutMasterIdLst>
  <p:sldIdLst>
    <p:sldId id="6378" r:id="rId9"/>
    <p:sldId id="6388" r:id="rId10"/>
    <p:sldId id="6377" r:id="rId11"/>
    <p:sldId id="256" r:id="rId12"/>
    <p:sldId id="790" r:id="rId13"/>
    <p:sldId id="6380" r:id="rId14"/>
    <p:sldId id="6379" r:id="rId15"/>
    <p:sldId id="6383" r:id="rId16"/>
    <p:sldId id="6382" r:id="rId17"/>
    <p:sldId id="6384" r:id="rId18"/>
    <p:sldId id="6385" r:id="rId19"/>
    <p:sldId id="6386" r:id="rId20"/>
    <p:sldId id="6387" r:id="rId21"/>
  </p:sldIdLst>
  <p:sldSz cx="9144000" cy="5143500" type="screen16x9"/>
  <p:notesSz cx="6858000" cy="9926638"/>
  <p:custDataLst>
    <p:tags r:id="rId24"/>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iler Spichtig, Flurina" initials="MF" lastIdx="4" clrIdx="0">
    <p:extLst>
      <p:ext uri="{19B8F6BF-5375-455C-9EA6-DF929625EA0E}">
        <p15:presenceInfo xmlns:p15="http://schemas.microsoft.com/office/powerpoint/2012/main" userId="S::fmeiler@amgen.com::641cbcfe-6aa0-4377-9dc4-f9edfefc3054" providerId="AD"/>
      </p:ext>
    </p:extLst>
  </p:cmAuthor>
  <p:cmAuthor id="2" name="Bienz, Alex" initials="BA" lastIdx="3" clrIdx="1">
    <p:extLst>
      <p:ext uri="{19B8F6BF-5375-455C-9EA6-DF929625EA0E}">
        <p15:presenceInfo xmlns:p15="http://schemas.microsoft.com/office/powerpoint/2012/main" userId="S-1-5-21-379614923-3435630508-3781305282-672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9DCFF"/>
    <a:srgbClr val="E1F0FF"/>
    <a:srgbClr val="69B141"/>
    <a:srgbClr val="42A2FF"/>
    <a:srgbClr val="D9DEEF"/>
    <a:srgbClr val="E7EAF5"/>
    <a:srgbClr val="DEE1E2"/>
    <a:srgbClr val="EA0000"/>
    <a:srgbClr val="0063C3"/>
    <a:srgbClr val="88C7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2E869E-ADF7-4C92-8E3B-B9C99A448245}" v="6" dt="2020-02-24T14:00:14.583"/>
    <p1510:client id="{0C2FA577-D34B-4DBA-9F63-D130E55AAC9F}" v="2" dt="2020-05-01T12:16:52.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93" autoAdjust="0"/>
    <p:restoredTop sz="92308" autoAdjust="0"/>
  </p:normalViewPr>
  <p:slideViewPr>
    <p:cSldViewPr snapToGrid="0">
      <p:cViewPr varScale="1">
        <p:scale>
          <a:sx n="127" d="100"/>
          <a:sy n="127" d="100"/>
        </p:scale>
        <p:origin x="228" y="10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9" d="100"/>
          <a:sy n="69" d="100"/>
        </p:scale>
        <p:origin x="301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CDC129-BA87-454F-B0FA-FDDF6B067127}"/>
              </a:ext>
            </a:extLst>
          </p:cNvPr>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FC934D7-C7AF-4042-BEA4-0FF841BB18A7}"/>
              </a:ext>
            </a:extLst>
          </p:cNvPr>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23A4EB41-97D0-4498-8CE9-F18A323A34E3}" type="datetimeFigureOut">
              <a:rPr lang="en-US" smtClean="0"/>
              <a:t>5/1/2020</a:t>
            </a:fld>
            <a:endParaRPr lang="en-US"/>
          </a:p>
        </p:txBody>
      </p:sp>
      <p:sp>
        <p:nvSpPr>
          <p:cNvPr id="4" name="Footer Placeholder 3">
            <a:extLst>
              <a:ext uri="{FF2B5EF4-FFF2-40B4-BE49-F238E27FC236}">
                <a16:creationId xmlns:a16="http://schemas.microsoft.com/office/drawing/2014/main" id="{841C021E-14BA-48BB-9F1F-33571F050690}"/>
              </a:ext>
            </a:extLst>
          </p:cNvPr>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54250D0-3C49-460E-88F5-B7B57BBAB868}"/>
              </a:ext>
            </a:extLst>
          </p:cNvPr>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C80EE21F-2253-40A0-911C-9303ED6AB71E}" type="slidenum">
              <a:rPr lang="en-US" smtClean="0"/>
              <a:t>‹#›</a:t>
            </a:fld>
            <a:endParaRPr lang="en-US"/>
          </a:p>
        </p:txBody>
      </p:sp>
    </p:spTree>
    <p:extLst>
      <p:ext uri="{BB962C8B-B14F-4D97-AF65-F5344CB8AC3E}">
        <p14:creationId xmlns:p14="http://schemas.microsoft.com/office/powerpoint/2010/main" val="1067305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8738" y="344488"/>
            <a:ext cx="6985001" cy="3929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17450" y="4406459"/>
            <a:ext cx="6433015" cy="502212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1943100" y="9428584"/>
            <a:ext cx="2971800" cy="498055"/>
          </a:xfrm>
          <a:prstGeom prst="rect">
            <a:avLst/>
          </a:prstGeom>
        </p:spPr>
        <p:txBody>
          <a:bodyPr vert="horz" lIns="91440" tIns="45720" rIns="91440" bIns="45720" rtlCol="0" anchor="b"/>
          <a:lstStyle>
            <a:lvl1pPr algn="ctr">
              <a:defRPr sz="1200"/>
            </a:lvl1pPr>
          </a:lstStyle>
          <a:p>
            <a:fld id="{9ABC732A-A5AA-4B42-BB2D-0A6F19F29EF6}" type="slidenum">
              <a:rPr lang="en-US" smtClean="0"/>
              <a:pPr/>
              <a:t>‹#›</a:t>
            </a:fld>
            <a:endParaRPr lang="en-US" dirty="0"/>
          </a:p>
        </p:txBody>
      </p:sp>
    </p:spTree>
    <p:extLst>
      <p:ext uri="{BB962C8B-B14F-4D97-AF65-F5344CB8AC3E}">
        <p14:creationId xmlns:p14="http://schemas.microsoft.com/office/powerpoint/2010/main" val="1839195527"/>
      </p:ext>
    </p:extLst>
  </p:cSld>
  <p:clrMap bg1="lt1" tx1="dk1" bg2="lt2" tx2="dk2" accent1="accent1" accent2="accent2" accent3="accent3" accent4="accent4" accent5="accent5" accent6="accent6" hlink="hlink" folHlink="folHlink"/>
  <p:hf dt="0"/>
  <p:notesStyle>
    <a:lvl1pPr marL="0" algn="l" defTabSz="685800" rtl="0" eaLnBrk="1" latinLnBrk="0" hangingPunct="1">
      <a:defRPr sz="1200" kern="1200">
        <a:solidFill>
          <a:schemeClr val="tx1"/>
        </a:solidFill>
        <a:latin typeface="+mn-lt"/>
        <a:ea typeface="+mn-ea"/>
        <a:cs typeface="+mn-cs"/>
      </a:defRPr>
    </a:lvl1pPr>
    <a:lvl2pPr marL="342900" algn="l" defTabSz="685800" rtl="0" eaLnBrk="1" latinLnBrk="0" hangingPunct="1">
      <a:defRPr sz="1100" kern="1200">
        <a:solidFill>
          <a:schemeClr val="tx1"/>
        </a:solidFill>
        <a:latin typeface="+mn-lt"/>
        <a:ea typeface="+mn-ea"/>
        <a:cs typeface="+mn-cs"/>
      </a:defRPr>
    </a:lvl2pPr>
    <a:lvl3pPr marL="685800" algn="l" defTabSz="685800" rtl="0" eaLnBrk="1" latinLnBrk="0" hangingPunct="1">
      <a:defRPr sz="1050" kern="1200">
        <a:solidFill>
          <a:schemeClr val="tx1"/>
        </a:solidFill>
        <a:latin typeface="+mn-lt"/>
        <a:ea typeface="+mn-ea"/>
        <a:cs typeface="+mn-cs"/>
      </a:defRPr>
    </a:lvl3pPr>
    <a:lvl4pPr marL="1028700" algn="l" defTabSz="685800" rtl="0" eaLnBrk="1" latinLnBrk="0" hangingPunct="1">
      <a:defRPr sz="1000" kern="1200">
        <a:solidFill>
          <a:schemeClr val="tx1"/>
        </a:solidFill>
        <a:latin typeface="+mn-lt"/>
        <a:ea typeface="+mn-ea"/>
        <a:cs typeface="+mn-cs"/>
      </a:defRPr>
    </a:lvl4pPr>
    <a:lvl5pPr marL="1371600" algn="l" defTabSz="685800" rtl="0" eaLnBrk="1" latinLnBrk="0" hangingPunct="1">
      <a:defRPr sz="10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1</a:t>
            </a:fld>
            <a:endParaRPr lang="en-US" dirty="0"/>
          </a:p>
        </p:txBody>
      </p:sp>
    </p:spTree>
    <p:extLst>
      <p:ext uri="{BB962C8B-B14F-4D97-AF65-F5344CB8AC3E}">
        <p14:creationId xmlns:p14="http://schemas.microsoft.com/office/powerpoint/2010/main" val="33082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10</a:t>
            </a:fld>
            <a:endParaRPr lang="en-US" dirty="0"/>
          </a:p>
        </p:txBody>
      </p:sp>
    </p:spTree>
    <p:extLst>
      <p:ext uri="{BB962C8B-B14F-4D97-AF65-F5344CB8AC3E}">
        <p14:creationId xmlns:p14="http://schemas.microsoft.com/office/powerpoint/2010/main" val="2157200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11</a:t>
            </a:fld>
            <a:endParaRPr lang="en-US" dirty="0"/>
          </a:p>
        </p:txBody>
      </p:sp>
    </p:spTree>
    <p:extLst>
      <p:ext uri="{BB962C8B-B14F-4D97-AF65-F5344CB8AC3E}">
        <p14:creationId xmlns:p14="http://schemas.microsoft.com/office/powerpoint/2010/main" val="235356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12</a:t>
            </a:fld>
            <a:endParaRPr lang="en-US" dirty="0"/>
          </a:p>
        </p:txBody>
      </p:sp>
    </p:spTree>
    <p:extLst>
      <p:ext uri="{BB962C8B-B14F-4D97-AF65-F5344CB8AC3E}">
        <p14:creationId xmlns:p14="http://schemas.microsoft.com/office/powerpoint/2010/main" val="2855437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13</a:t>
            </a:fld>
            <a:endParaRPr lang="en-US" dirty="0"/>
          </a:p>
        </p:txBody>
      </p:sp>
    </p:spTree>
    <p:extLst>
      <p:ext uri="{BB962C8B-B14F-4D97-AF65-F5344CB8AC3E}">
        <p14:creationId xmlns:p14="http://schemas.microsoft.com/office/powerpoint/2010/main" val="377374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317500"/>
            <a:ext cx="6432550" cy="3619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C732A-A5AA-4B42-BB2D-0A6F19F29EF6}" type="slidenum">
              <a:rPr lang="en-US" smtClean="0"/>
              <a:pPr/>
              <a:t>2</a:t>
            </a:fld>
            <a:endParaRPr lang="en-US" dirty="0"/>
          </a:p>
        </p:txBody>
      </p:sp>
    </p:spTree>
    <p:extLst>
      <p:ext uri="{BB962C8B-B14F-4D97-AF65-F5344CB8AC3E}">
        <p14:creationId xmlns:p14="http://schemas.microsoft.com/office/powerpoint/2010/main" val="266517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C732A-A5AA-4B42-BB2D-0A6F19F29EF6}" type="slidenum">
              <a:rPr lang="en-US" smtClean="0"/>
              <a:pPr/>
              <a:t>3</a:t>
            </a:fld>
            <a:endParaRPr lang="en-US" dirty="0"/>
          </a:p>
        </p:txBody>
      </p:sp>
    </p:spTree>
    <p:extLst>
      <p:ext uri="{BB962C8B-B14F-4D97-AF65-F5344CB8AC3E}">
        <p14:creationId xmlns:p14="http://schemas.microsoft.com/office/powerpoint/2010/main" val="3462690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1241425"/>
            <a:ext cx="5953125" cy="334962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5BA4C600-DD55-46E9-9EB5-D86D7E1B35C2}" type="slidenum">
              <a:rPr lang="en-US" smtClean="0"/>
              <a:t>4</a:t>
            </a:fld>
            <a:endParaRPr lang="en-US"/>
          </a:p>
        </p:txBody>
      </p:sp>
    </p:spTree>
    <p:extLst>
      <p:ext uri="{BB962C8B-B14F-4D97-AF65-F5344CB8AC3E}">
        <p14:creationId xmlns:p14="http://schemas.microsoft.com/office/powerpoint/2010/main" val="3435991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hidden="1"/>
          <p:cNvSpPr>
            <a:spLocks noGrp="1"/>
          </p:cNvSpPr>
          <p:nvPr>
            <p:ph type="ftr" sz="quarter" idx="11"/>
          </p:nvPr>
        </p:nvSpPr>
        <p:spPr>
          <a:xfrm>
            <a:off x="1" y="10582522"/>
            <a:ext cx="6429375" cy="559011"/>
          </a:xfr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197730C-5AC0-46E2-9F61-086A29D3FDAD}"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598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hidden="1"/>
          <p:cNvSpPr>
            <a:spLocks noGrp="1"/>
          </p:cNvSpPr>
          <p:nvPr>
            <p:ph type="ftr" sz="quarter" idx="11"/>
          </p:nvPr>
        </p:nvSpPr>
        <p:spPr>
          <a:xfrm>
            <a:off x="1" y="10582522"/>
            <a:ext cx="6429375" cy="559011"/>
          </a:xfr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197730C-5AC0-46E2-9F61-086A29D3FDAD}"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168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7</a:t>
            </a:fld>
            <a:endParaRPr lang="en-US" dirty="0"/>
          </a:p>
        </p:txBody>
      </p:sp>
    </p:spTree>
    <p:extLst>
      <p:ext uri="{BB962C8B-B14F-4D97-AF65-F5344CB8AC3E}">
        <p14:creationId xmlns:p14="http://schemas.microsoft.com/office/powerpoint/2010/main" val="4052598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BC732A-A5AA-4B42-BB2D-0A6F19F29EF6}" type="slidenum">
              <a:rPr lang="en-US" smtClean="0"/>
              <a:pPr/>
              <a:t>8</a:t>
            </a:fld>
            <a:endParaRPr lang="en-US" dirty="0"/>
          </a:p>
        </p:txBody>
      </p:sp>
    </p:spTree>
    <p:extLst>
      <p:ext uri="{BB962C8B-B14F-4D97-AF65-F5344CB8AC3E}">
        <p14:creationId xmlns:p14="http://schemas.microsoft.com/office/powerpoint/2010/main" val="351501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344488"/>
            <a:ext cx="6985001" cy="39290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hidden="1"/>
          <p:cNvSpPr>
            <a:spLocks noGrp="1"/>
          </p:cNvSpPr>
          <p:nvPr>
            <p:ph type="ftr" sz="quarter" idx="11"/>
          </p:nvPr>
        </p:nvSpPr>
        <p:spPr>
          <a:xfrm>
            <a:off x="1" y="10582522"/>
            <a:ext cx="6429375" cy="559011"/>
          </a:xfr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197730C-5AC0-46E2-9F61-086A29D3FDAD}"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34700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Placeholder 4"/>
          <p:cNvPicPr>
            <a:picLocks noChangeAspect="1"/>
          </p:cNvPicPr>
          <p:nvPr userDrawn="1"/>
        </p:nvPicPr>
        <p:blipFill>
          <a:blip r:embed="rId2" cstate="print">
            <a:extLst>
              <a:ext uri="{28A0092B-C50C-407E-A947-70E740481C1C}">
                <a14:useLocalDpi xmlns:a14="http://schemas.microsoft.com/office/drawing/2010/main" val="0"/>
              </a:ext>
            </a:extLst>
          </a:blip>
          <a:srcRect t="6250" b="6250"/>
          <a:stretch>
            <a:fillRect/>
          </a:stretch>
        </p:blipFill>
        <p:spPr>
          <a:xfrm>
            <a:off x="0" y="0"/>
            <a:ext cx="9144000" cy="40005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0179" y="4596223"/>
            <a:ext cx="1284927" cy="304711"/>
          </a:xfrm>
          <a:prstGeom prst="rect">
            <a:avLst/>
          </a:prstGeom>
        </p:spPr>
      </p:pic>
      <p:sp>
        <p:nvSpPr>
          <p:cNvPr id="13" name="Text Placeholder 12"/>
          <p:cNvSpPr>
            <a:spLocks noGrp="1"/>
          </p:cNvSpPr>
          <p:nvPr>
            <p:ph type="body" sz="quarter" idx="13" hasCustomPrompt="1"/>
          </p:nvPr>
        </p:nvSpPr>
        <p:spPr>
          <a:xfrm>
            <a:off x="571501" y="4460430"/>
            <a:ext cx="7449344" cy="294856"/>
          </a:xfrm>
        </p:spPr>
        <p:txBody>
          <a:bodyPr tIns="0"/>
          <a:lstStyle>
            <a:lvl1pPr marL="0" indent="0" algn="l">
              <a:spcBef>
                <a:spcPts val="0"/>
              </a:spcBef>
              <a:spcAft>
                <a:spcPts val="0"/>
              </a:spcAft>
              <a:buNone/>
              <a:defRPr sz="2000" b="0"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6" name="Text Placeholder 5"/>
          <p:cNvSpPr>
            <a:spLocks noGrp="1"/>
          </p:cNvSpPr>
          <p:nvPr>
            <p:ph type="body" sz="quarter" idx="10" hasCustomPrompt="1"/>
          </p:nvPr>
        </p:nvSpPr>
        <p:spPr>
          <a:xfrm>
            <a:off x="571501" y="4102228"/>
            <a:ext cx="7449344" cy="346274"/>
          </a:xfrm>
        </p:spPr>
        <p:txBody>
          <a:bodyPr rIns="0" anchor="ctr"/>
          <a:lstStyle>
            <a:lvl1pPr marL="0" indent="0" algn="l">
              <a:buNone/>
              <a:defRPr sz="2400" b="1"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2" name="Title 1"/>
          <p:cNvSpPr>
            <a:spLocks noGrp="1"/>
          </p:cNvSpPr>
          <p:nvPr>
            <p:ph type="title" hasCustomPrompt="1"/>
          </p:nvPr>
        </p:nvSpPr>
        <p:spPr>
          <a:xfrm>
            <a:off x="571502" y="1743075"/>
            <a:ext cx="7441435" cy="514350"/>
          </a:xfrm>
          <a:prstGeom prst="rect">
            <a:avLst/>
          </a:prstGeom>
        </p:spPr>
        <p:txBody>
          <a:bodyPr vert="horz" lIns="0" tIns="0" rIns="0" bIns="0" anchor="ctr">
            <a:noAutofit/>
          </a:bodyPr>
          <a:lstStyle>
            <a:lvl1pPr algn="l">
              <a:defRPr sz="3600" b="1" spc="0" baseline="0">
                <a:solidFill>
                  <a:schemeClr val="bg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6708726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Takeaway (right)">
    <p:spTree>
      <p:nvGrpSpPr>
        <p:cNvPr id="1" name=""/>
        <p:cNvGrpSpPr/>
        <p:nvPr/>
      </p:nvGrpSpPr>
      <p:grpSpPr>
        <a:xfrm>
          <a:off x="0" y="0"/>
          <a:ext cx="0" cy="0"/>
          <a:chOff x="0" y="0"/>
          <a:chExt cx="0" cy="0"/>
        </a:xfrm>
      </p:grpSpPr>
      <p:sp>
        <p:nvSpPr>
          <p:cNvPr id="7" name="Rectangle 6"/>
          <p:cNvSpPr/>
          <p:nvPr userDrawn="1"/>
        </p:nvSpPr>
        <p:spPr>
          <a:xfrm>
            <a:off x="1" y="1007707"/>
            <a:ext cx="6053327" cy="354892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6053327" y="1005841"/>
            <a:ext cx="3099816" cy="3553460"/>
          </a:xfrm>
          <a:solidFill>
            <a:schemeClr val="accent1"/>
          </a:solidFill>
        </p:spPr>
        <p:txBody>
          <a:bodyPr lIns="182880" tIns="91440" rIns="274320" bIns="91440" anchor="ctr" anchorCtr="0"/>
          <a:lstStyle>
            <a:lvl1pPr marL="0" indent="0" algn="l">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5689600" cy="3118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2425805637"/>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2064" y="2055975"/>
            <a:ext cx="8119872" cy="530915"/>
          </a:xfrm>
          <a:noFill/>
          <a:ln w="9525" algn="ctr">
            <a:no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lnSpc>
                <a:spcPct val="100000"/>
              </a:lnSpc>
              <a:spcBef>
                <a:spcPct val="0"/>
              </a:spcBef>
              <a:spcAft>
                <a:spcPct val="0"/>
              </a:spcAft>
              <a:defRPr lang="en-US" sz="2850" b="1" i="0" dirty="0" smtClean="0">
                <a:solidFill>
                  <a:schemeClr val="accent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512064" y="3429000"/>
            <a:ext cx="8119872" cy="1353741"/>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2100"/>
              </a:lnSpc>
              <a:spcBef>
                <a:spcPts val="900"/>
              </a:spcBef>
              <a:spcAft>
                <a:spcPts val="0"/>
              </a:spcAft>
              <a:buClr>
                <a:schemeClr val="accent6"/>
              </a:buClr>
              <a:buNone/>
              <a:defRPr lang="en-US" sz="1500" b="0" baseline="0" smtClean="0">
                <a:solidFill>
                  <a:schemeClr val="tx1"/>
                </a:solidFill>
                <a:latin typeface="+mn-lt"/>
                <a:ea typeface="+mn-ea"/>
                <a:cs typeface="+mn-cs"/>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13" name="Rectangle 12"/>
          <p:cNvSpPr/>
          <p:nvPr userDrawn="1"/>
        </p:nvSpPr>
        <p:spPr bwMode="auto">
          <a:xfrm>
            <a:off x="1" y="1241972"/>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sp>
        <p:nvSpPr>
          <p:cNvPr id="14" name="Rectangle 13"/>
          <p:cNvSpPr/>
          <p:nvPr userDrawn="1"/>
        </p:nvSpPr>
        <p:spPr bwMode="auto">
          <a:xfrm>
            <a:off x="1" y="2990999"/>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pic>
        <p:nvPicPr>
          <p:cNvPr id="15" name="Picture 14" descr="AmgenCardiovascularLogo.png"/>
          <p:cNvPicPr>
            <a:picLocks noChangeAspect="1"/>
          </p:cNvPicPr>
          <p:nvPr userDrawn="1"/>
        </p:nvPicPr>
        <p:blipFill>
          <a:blip r:embed="rId2" cstate="print"/>
          <a:stretch>
            <a:fillRect/>
          </a:stretch>
        </p:blipFill>
        <p:spPr>
          <a:xfrm>
            <a:off x="7153276" y="4603740"/>
            <a:ext cx="1551873" cy="400092"/>
          </a:xfrm>
          <a:prstGeom prst="rect">
            <a:avLst/>
          </a:prstGeom>
        </p:spPr>
      </p:pic>
    </p:spTree>
    <p:extLst>
      <p:ext uri="{BB962C8B-B14F-4D97-AF65-F5344CB8AC3E}">
        <p14:creationId xmlns:p14="http://schemas.microsoft.com/office/powerpoint/2010/main" val="288988067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keaway (bottom)">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8416925" cy="2424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97898721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title and Takeaway">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8" name="Content Placeholder 3"/>
          <p:cNvSpPr>
            <a:spLocks noGrp="1"/>
          </p:cNvSpPr>
          <p:nvPr>
            <p:ph sz="quarter" idx="10"/>
          </p:nvPr>
        </p:nvSpPr>
        <p:spPr>
          <a:xfrm>
            <a:off x="363539" y="1554481"/>
            <a:ext cx="8416925" cy="22033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
        <p:nvSpPr>
          <p:cNvPr id="4" name="Text Placeholder 3"/>
          <p:cNvSpPr>
            <a:spLocks noGrp="1"/>
          </p:cNvSpPr>
          <p:nvPr>
            <p:ph type="body" sz="quarter" idx="15"/>
          </p:nvPr>
        </p:nvSpPr>
        <p:spPr>
          <a:xfrm>
            <a:off x="363539" y="1146176"/>
            <a:ext cx="8234362"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230110765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Takeaway (left)">
    <p:spTree>
      <p:nvGrpSpPr>
        <p:cNvPr id="1" name=""/>
        <p:cNvGrpSpPr/>
        <p:nvPr/>
      </p:nvGrpSpPr>
      <p:grpSpPr>
        <a:xfrm>
          <a:off x="0" y="0"/>
          <a:ext cx="0" cy="0"/>
          <a:chOff x="0" y="0"/>
          <a:chExt cx="0" cy="0"/>
        </a:xfrm>
      </p:grpSpPr>
      <p:sp>
        <p:nvSpPr>
          <p:cNvPr id="7" name="Rectangle 6"/>
          <p:cNvSpPr/>
          <p:nvPr userDrawn="1"/>
        </p:nvSpPr>
        <p:spPr>
          <a:xfrm>
            <a:off x="2589069" y="1007707"/>
            <a:ext cx="6554932"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defTabSz="582031">
              <a:defRPr/>
            </a:pPr>
            <a:endParaRPr lang="en-US" sz="521">
              <a:solidFill>
                <a:srgbClr val="FFFFFF"/>
              </a:solidFill>
            </a:endParaRPr>
          </a:p>
        </p:txBody>
      </p:sp>
      <p:sp>
        <p:nvSpPr>
          <p:cNvPr id="11" name="Text Placeholder 10"/>
          <p:cNvSpPr>
            <a:spLocks noGrp="1"/>
          </p:cNvSpPr>
          <p:nvPr>
            <p:ph type="body" sz="quarter" idx="16"/>
          </p:nvPr>
        </p:nvSpPr>
        <p:spPr>
          <a:xfrm>
            <a:off x="1" y="1007707"/>
            <a:ext cx="2556164" cy="3551594"/>
          </a:xfrm>
          <a:solidFill>
            <a:schemeClr val="accent1"/>
          </a:solidFill>
        </p:spPr>
        <p:txBody>
          <a:bodyPr lIns="274320" tIns="137160" rIns="91440" bIns="182880" anchor="ctr"/>
          <a:lstStyle>
            <a:lvl1pPr marL="0" indent="0" algn="l">
              <a:buClr>
                <a:schemeClr val="bg1"/>
              </a:buClr>
              <a:buNone/>
              <a:defRPr sz="2000">
                <a:solidFill>
                  <a:schemeClr val="bg1"/>
                </a:solidFill>
              </a:defRPr>
            </a:lvl1pPr>
            <a:lvl2pPr marL="169859" indent="0" algn="ctr">
              <a:buClr>
                <a:schemeClr val="bg1"/>
              </a:buClr>
              <a:buNone/>
              <a:defRPr>
                <a:solidFill>
                  <a:schemeClr val="bg1"/>
                </a:solidFill>
              </a:defRPr>
            </a:lvl2pPr>
            <a:lvl3pPr marL="344479" indent="0" algn="ctr">
              <a:buClr>
                <a:schemeClr val="bg1"/>
              </a:buClr>
              <a:buNone/>
              <a:defRPr>
                <a:solidFill>
                  <a:schemeClr val="bg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p:txBody>
      </p:sp>
      <p:sp>
        <p:nvSpPr>
          <p:cNvPr id="4" name="Content Placeholder 3"/>
          <p:cNvSpPr>
            <a:spLocks noGrp="1"/>
          </p:cNvSpPr>
          <p:nvPr>
            <p:ph sz="quarter" idx="17"/>
          </p:nvPr>
        </p:nvSpPr>
        <p:spPr>
          <a:xfrm>
            <a:off x="2699359" y="1554480"/>
            <a:ext cx="6081104" cy="292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
        <p:nvSpPr>
          <p:cNvPr id="5" name="Text Placeholder 4"/>
          <p:cNvSpPr>
            <a:spLocks noGrp="1"/>
          </p:cNvSpPr>
          <p:nvPr>
            <p:ph type="body" sz="quarter" idx="18"/>
          </p:nvPr>
        </p:nvSpPr>
        <p:spPr>
          <a:xfrm>
            <a:off x="2699360" y="1146176"/>
            <a:ext cx="6001729"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231449080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4613565" y="1007707"/>
            <a:ext cx="2244436" cy="3552663"/>
          </a:xfrm>
        </p:spPr>
        <p:txBody>
          <a:bodyPr/>
          <a:lstStyle/>
          <a:p>
            <a:r>
              <a:rPr lang="en-US"/>
              <a:t>Click icon to add picture</a:t>
            </a:r>
          </a:p>
        </p:txBody>
      </p:sp>
      <p:sp>
        <p:nvSpPr>
          <p:cNvPr id="6" name="Picture Placeholder 5"/>
          <p:cNvSpPr>
            <a:spLocks noGrp="1"/>
          </p:cNvSpPr>
          <p:nvPr>
            <p:ph type="pic" sz="quarter" idx="12"/>
          </p:nvPr>
        </p:nvSpPr>
        <p:spPr>
          <a:xfrm>
            <a:off x="1" y="2833069"/>
            <a:ext cx="2265218" cy="1727301"/>
          </a:xfrm>
        </p:spPr>
        <p:txBody>
          <a:bodyPr/>
          <a:lstStyle/>
          <a:p>
            <a:r>
              <a:rPr lang="en-US"/>
              <a:t>Click icon to add picture</a:t>
            </a:r>
          </a:p>
        </p:txBody>
      </p:sp>
      <p:sp>
        <p:nvSpPr>
          <p:cNvPr id="8" name="Picture Placeholder 7"/>
          <p:cNvSpPr>
            <a:spLocks noGrp="1"/>
          </p:cNvSpPr>
          <p:nvPr>
            <p:ph type="pic" sz="quarter" idx="13"/>
          </p:nvPr>
        </p:nvSpPr>
        <p:spPr>
          <a:xfrm>
            <a:off x="0" y="1007707"/>
            <a:ext cx="4572000" cy="1784480"/>
          </a:xfrm>
        </p:spPr>
        <p:txBody>
          <a:bodyPr/>
          <a:lstStyle/>
          <a:p>
            <a:r>
              <a:rPr lang="en-US"/>
              <a:t>Click icon to add picture</a:t>
            </a:r>
          </a:p>
        </p:txBody>
      </p:sp>
      <p:sp>
        <p:nvSpPr>
          <p:cNvPr id="10" name="Picture Placeholder 9"/>
          <p:cNvSpPr>
            <a:spLocks noGrp="1"/>
          </p:cNvSpPr>
          <p:nvPr>
            <p:ph type="pic" sz="quarter" idx="14"/>
          </p:nvPr>
        </p:nvSpPr>
        <p:spPr>
          <a:xfrm>
            <a:off x="6891543" y="2833069"/>
            <a:ext cx="2244436" cy="1726232"/>
          </a:xfrm>
        </p:spPr>
        <p:txBody>
          <a:bodyPr/>
          <a:lstStyle/>
          <a:p>
            <a:r>
              <a:rPr lang="en-US"/>
              <a:t>Click icon to add picture</a:t>
            </a:r>
          </a:p>
        </p:txBody>
      </p:sp>
      <p:sp>
        <p:nvSpPr>
          <p:cNvPr id="12" name="Picture Placeholder 11"/>
          <p:cNvSpPr>
            <a:spLocks noGrp="1"/>
          </p:cNvSpPr>
          <p:nvPr>
            <p:ph type="pic" sz="quarter" idx="15"/>
          </p:nvPr>
        </p:nvSpPr>
        <p:spPr>
          <a:xfrm>
            <a:off x="6889721" y="1007707"/>
            <a:ext cx="2244436" cy="1784480"/>
          </a:xfrm>
        </p:spPr>
        <p:txBody>
          <a:bodyPr/>
          <a:lstStyle/>
          <a:p>
            <a:r>
              <a:rPr lang="en-US"/>
              <a:t>Click icon to add picture</a:t>
            </a:r>
          </a:p>
        </p:txBody>
      </p:sp>
      <p:sp>
        <p:nvSpPr>
          <p:cNvPr id="16" name="Picture Placeholder 15"/>
          <p:cNvSpPr>
            <a:spLocks noGrp="1"/>
          </p:cNvSpPr>
          <p:nvPr>
            <p:ph type="pic" sz="quarter" idx="17"/>
          </p:nvPr>
        </p:nvSpPr>
        <p:spPr>
          <a:xfrm>
            <a:off x="2306782" y="2833069"/>
            <a:ext cx="2265218" cy="1726232"/>
          </a:xfrm>
        </p:spPr>
        <p:txBody>
          <a:bodyPr/>
          <a:lstStyle/>
          <a:p>
            <a:r>
              <a:rPr lang="en-US"/>
              <a:t>Click icon to add picture</a:t>
            </a:r>
          </a:p>
        </p:txBody>
      </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147030804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Photo">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1007707"/>
            <a:ext cx="9144000" cy="3551594"/>
          </a:xfrm>
        </p:spPr>
        <p:txBody>
          <a:bodyPr lIns="0" tIns="0" rIns="0" bIns="0"/>
          <a:lstStyle/>
          <a:p>
            <a:r>
              <a:rPr lang="en-US"/>
              <a:t>Click icon to add picture</a:t>
            </a: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382929767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Photo w/Label">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1739034" y="1173689"/>
            <a:ext cx="2763982" cy="2561253"/>
          </a:xfrm>
        </p:spPr>
        <p:txBody>
          <a:bodyPr/>
          <a:lstStyle/>
          <a:p>
            <a:r>
              <a:rPr lang="en-US"/>
              <a:t>Click icon to add picture</a:t>
            </a:r>
          </a:p>
        </p:txBody>
      </p:sp>
      <p:sp>
        <p:nvSpPr>
          <p:cNvPr id="11" name="Picture Placeholder 10"/>
          <p:cNvSpPr>
            <a:spLocks noGrp="1"/>
          </p:cNvSpPr>
          <p:nvPr>
            <p:ph type="pic" sz="quarter" idx="15"/>
          </p:nvPr>
        </p:nvSpPr>
        <p:spPr>
          <a:xfrm>
            <a:off x="4655127" y="1173689"/>
            <a:ext cx="2763982" cy="2561253"/>
          </a:xfrm>
        </p:spPr>
        <p:txBody>
          <a:bodyPr/>
          <a:lstStyle/>
          <a:p>
            <a:r>
              <a:rPr lang="en-US"/>
              <a:t>Click icon to add picture</a:t>
            </a:r>
          </a:p>
        </p:txBody>
      </p:sp>
      <p:sp>
        <p:nvSpPr>
          <p:cNvPr id="13" name="Text Placeholder 12"/>
          <p:cNvSpPr>
            <a:spLocks noGrp="1"/>
          </p:cNvSpPr>
          <p:nvPr>
            <p:ph type="body" sz="quarter" idx="16"/>
          </p:nvPr>
        </p:nvSpPr>
        <p:spPr>
          <a:xfrm>
            <a:off x="1739035" y="3734943"/>
            <a:ext cx="2763693" cy="671804"/>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14" name="Text Placeholder 12"/>
          <p:cNvSpPr>
            <a:spLocks noGrp="1"/>
          </p:cNvSpPr>
          <p:nvPr>
            <p:ph type="body" sz="quarter" idx="17"/>
          </p:nvPr>
        </p:nvSpPr>
        <p:spPr>
          <a:xfrm>
            <a:off x="4655417" y="3734943"/>
            <a:ext cx="2763693" cy="671804"/>
          </a:xfrm>
          <a:solidFill>
            <a:schemeClr val="accent1"/>
          </a:solidFill>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03397542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Photos and Takeaway">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1" y="1007707"/>
            <a:ext cx="3034145" cy="3551594"/>
          </a:xfrm>
        </p:spPr>
        <p:txBody>
          <a:bodyPr/>
          <a:lstStyle/>
          <a:p>
            <a:r>
              <a:rPr lang="en-US"/>
              <a:t>Click icon to add picture</a:t>
            </a:r>
          </a:p>
        </p:txBody>
      </p:sp>
      <p:sp>
        <p:nvSpPr>
          <p:cNvPr id="12" name="Picture Placeholder 7"/>
          <p:cNvSpPr>
            <a:spLocks noGrp="1"/>
          </p:cNvSpPr>
          <p:nvPr>
            <p:ph type="pic" sz="quarter" idx="15"/>
          </p:nvPr>
        </p:nvSpPr>
        <p:spPr>
          <a:xfrm>
            <a:off x="6109856" y="1007707"/>
            <a:ext cx="3034145" cy="3551594"/>
          </a:xfrm>
        </p:spPr>
        <p:txBody>
          <a:bodyPr/>
          <a:lstStyle/>
          <a:p>
            <a:r>
              <a:rPr lang="en-US"/>
              <a:t>Click icon to add picture</a:t>
            </a:r>
            <a:endParaRPr lang="en-US" dirty="0"/>
          </a:p>
        </p:txBody>
      </p:sp>
      <p:sp>
        <p:nvSpPr>
          <p:cNvPr id="9" name="Text Placeholder 8"/>
          <p:cNvSpPr>
            <a:spLocks noGrp="1"/>
          </p:cNvSpPr>
          <p:nvPr>
            <p:ph type="body" sz="quarter" idx="16"/>
          </p:nvPr>
        </p:nvSpPr>
        <p:spPr>
          <a:xfrm>
            <a:off x="3063240" y="1005841"/>
            <a:ext cx="3017520" cy="3553460"/>
          </a:xfrm>
          <a:solidFill>
            <a:schemeClr val="accent1"/>
          </a:solidFill>
        </p:spPr>
        <p:txBody>
          <a:bodyPr lIns="182880" tIns="182880" rIns="182880" bIns="182880" anchor="ctr" anchorCtr="0"/>
          <a:lstStyle>
            <a:lvl1pPr marL="0" indent="0" algn="l">
              <a:spcBef>
                <a:spcPts val="545"/>
              </a:spcBef>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6049692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 and Content (right)">
    <p:spTree>
      <p:nvGrpSpPr>
        <p:cNvPr id="1" name=""/>
        <p:cNvGrpSpPr/>
        <p:nvPr/>
      </p:nvGrpSpPr>
      <p:grpSpPr>
        <a:xfrm>
          <a:off x="0" y="0"/>
          <a:ext cx="0" cy="0"/>
          <a:chOff x="0" y="0"/>
          <a:chExt cx="0" cy="0"/>
        </a:xfrm>
      </p:grpSpPr>
      <p:sp>
        <p:nvSpPr>
          <p:cNvPr id="7" name="Rectangle 6"/>
          <p:cNvSpPr/>
          <p:nvPr userDrawn="1"/>
        </p:nvSpPr>
        <p:spPr>
          <a:xfrm>
            <a:off x="1" y="1007707"/>
            <a:ext cx="600445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6048300" y="1007416"/>
            <a:ext cx="3096491" cy="2863127"/>
          </a:xfrm>
        </p:spPr>
        <p:txBody>
          <a:bodyPr/>
          <a:lstStyle/>
          <a:p>
            <a:r>
              <a:rPr lang="en-US"/>
              <a:t>Click icon to add picture</a:t>
            </a:r>
            <a:endParaRPr lang="en-US" dirty="0"/>
          </a:p>
        </p:txBody>
      </p:sp>
      <p:sp>
        <p:nvSpPr>
          <p:cNvPr id="10" name="Text Placeholder 12"/>
          <p:cNvSpPr>
            <a:spLocks noGrp="1"/>
          </p:cNvSpPr>
          <p:nvPr>
            <p:ph type="body" sz="quarter" idx="16"/>
          </p:nvPr>
        </p:nvSpPr>
        <p:spPr>
          <a:xfrm>
            <a:off x="6048299" y="3870543"/>
            <a:ext cx="3096096" cy="688759"/>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63539" y="1280161"/>
            <a:ext cx="5640921" cy="3172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72814687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hoto and Content (left)">
    <p:spTree>
      <p:nvGrpSpPr>
        <p:cNvPr id="1" name=""/>
        <p:cNvGrpSpPr/>
        <p:nvPr/>
      </p:nvGrpSpPr>
      <p:grpSpPr>
        <a:xfrm>
          <a:off x="0" y="0"/>
          <a:ext cx="0" cy="0"/>
          <a:chOff x="0" y="0"/>
          <a:chExt cx="0" cy="0"/>
        </a:xfrm>
      </p:grpSpPr>
      <p:sp>
        <p:nvSpPr>
          <p:cNvPr id="7" name="Rectangle 6"/>
          <p:cNvSpPr/>
          <p:nvPr userDrawn="1"/>
        </p:nvSpPr>
        <p:spPr>
          <a:xfrm>
            <a:off x="3140023" y="1007707"/>
            <a:ext cx="600397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309" y="1007416"/>
            <a:ext cx="3096491" cy="2866085"/>
          </a:xfrm>
        </p:spPr>
        <p:txBody>
          <a:bodyPr/>
          <a:lstStyle/>
          <a:p>
            <a:r>
              <a:rPr lang="en-US"/>
              <a:t>Click icon to add picture</a:t>
            </a:r>
          </a:p>
        </p:txBody>
      </p:sp>
      <p:sp>
        <p:nvSpPr>
          <p:cNvPr id="10" name="Text Placeholder 12"/>
          <p:cNvSpPr>
            <a:spLocks noGrp="1"/>
          </p:cNvSpPr>
          <p:nvPr>
            <p:ph type="body" sz="quarter" idx="16"/>
          </p:nvPr>
        </p:nvSpPr>
        <p:spPr>
          <a:xfrm>
            <a:off x="-310" y="3873500"/>
            <a:ext cx="3096096" cy="685800"/>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225452" y="1280161"/>
            <a:ext cx="5555011" cy="3222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13442364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Slide_3">
    <p:spTree>
      <p:nvGrpSpPr>
        <p:cNvPr id="1" name=""/>
        <p:cNvGrpSpPr/>
        <p:nvPr/>
      </p:nvGrpSpPr>
      <p:grpSpPr>
        <a:xfrm>
          <a:off x="0" y="0"/>
          <a:ext cx="0" cy="0"/>
          <a:chOff x="0" y="0"/>
          <a:chExt cx="0" cy="0"/>
        </a:xfrm>
      </p:grpSpPr>
      <p:sp>
        <p:nvSpPr>
          <p:cNvPr id="6" name="Rectangle 5"/>
          <p:cNvSpPr/>
          <p:nvPr userDrawn="1"/>
        </p:nvSpPr>
        <p:spPr>
          <a:xfrm>
            <a:off x="0" y="4358640"/>
            <a:ext cx="9144000" cy="7848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0179" y="4596223"/>
            <a:ext cx="1284927" cy="304711"/>
          </a:xfrm>
          <a:prstGeom prst="rect">
            <a:avLst/>
          </a:prstGeom>
        </p:spPr>
      </p:pic>
      <p:sp>
        <p:nvSpPr>
          <p:cNvPr id="2" name="Title 1"/>
          <p:cNvSpPr>
            <a:spLocks noGrp="1"/>
          </p:cNvSpPr>
          <p:nvPr>
            <p:ph type="title" hasCustomPrompt="1"/>
          </p:nvPr>
        </p:nvSpPr>
        <p:spPr>
          <a:xfrm>
            <a:off x="571502" y="1797303"/>
            <a:ext cx="7441435" cy="514350"/>
          </a:xfrm>
          <a:prstGeom prst="rect">
            <a:avLst/>
          </a:prstGeom>
        </p:spPr>
        <p:txBody>
          <a:bodyPr vert="horz" lIns="0" tIns="0" rIns="0" bIns="0" anchor="ctr">
            <a:noAutofit/>
          </a:bodyPr>
          <a:lstStyle>
            <a:lvl1pPr algn="l">
              <a:defRPr sz="3600" b="1" spc="0" baseline="0">
                <a:solidFill>
                  <a:schemeClr val="accent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32984223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69088126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347734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3538" y="517110"/>
            <a:ext cx="8416925" cy="415498"/>
          </a:xfrm>
        </p:spPr>
        <p:txBody>
          <a:bodyPr/>
          <a:lstStyle>
            <a:lvl1pPr algn="l">
              <a:defRPr sz="2100"/>
            </a:lvl1pPr>
          </a:lstStyle>
          <a:p>
            <a:r>
              <a:rPr lang="en-US"/>
              <a:t>Click to edit Master title style</a:t>
            </a:r>
          </a:p>
        </p:txBody>
      </p:sp>
      <p:sp>
        <p:nvSpPr>
          <p:cNvPr id="4" name="Text Placeholder 3">
            <a:extLst>
              <a:ext uri="{FF2B5EF4-FFF2-40B4-BE49-F238E27FC236}">
                <a16:creationId xmlns:a16="http://schemas.microsoft.com/office/drawing/2014/main" id="{1BBE1120-0697-4F80-A198-B545D2FB5C63}"/>
              </a:ext>
            </a:extLst>
          </p:cNvPr>
          <p:cNvSpPr>
            <a:spLocks noGrp="1"/>
          </p:cNvSpPr>
          <p:nvPr>
            <p:ph type="body" sz="quarter" idx="10"/>
          </p:nvPr>
        </p:nvSpPr>
        <p:spPr>
          <a:xfrm>
            <a:off x="496889" y="4620126"/>
            <a:ext cx="6898523" cy="366965"/>
          </a:xfrm>
        </p:spPr>
        <p:txBody>
          <a:bodyPr anchor="b" anchorCtr="0">
            <a:noAutofit/>
          </a:bodyPr>
          <a:lstStyle>
            <a:lvl1pPr marL="0" indent="0">
              <a:spcBef>
                <a:spcPts val="75"/>
              </a:spcBef>
              <a:buNone/>
              <a:defRPr sz="675"/>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Tree>
    <p:extLst>
      <p:ext uri="{BB962C8B-B14F-4D97-AF65-F5344CB8AC3E}">
        <p14:creationId xmlns:p14="http://schemas.microsoft.com/office/powerpoint/2010/main" val="305201432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3538" y="517110"/>
            <a:ext cx="8416925" cy="415498"/>
          </a:xfrm>
        </p:spPr>
        <p:txBody>
          <a:bodyPr/>
          <a:lstStyle>
            <a:lvl1pPr algn="l">
              <a:defRPr sz="2100"/>
            </a:lvl1pPr>
          </a:lstStyle>
          <a:p>
            <a:r>
              <a:rPr lang="en-US"/>
              <a:t>Click to edit Master title style</a:t>
            </a:r>
          </a:p>
        </p:txBody>
      </p:sp>
      <p:sp>
        <p:nvSpPr>
          <p:cNvPr id="4" name="Text Placeholder 3">
            <a:extLst>
              <a:ext uri="{FF2B5EF4-FFF2-40B4-BE49-F238E27FC236}">
                <a16:creationId xmlns:a16="http://schemas.microsoft.com/office/drawing/2014/main" id="{1BBE1120-0697-4F80-A198-B545D2FB5C63}"/>
              </a:ext>
            </a:extLst>
          </p:cNvPr>
          <p:cNvSpPr>
            <a:spLocks noGrp="1"/>
          </p:cNvSpPr>
          <p:nvPr>
            <p:ph type="body" sz="quarter" idx="10"/>
          </p:nvPr>
        </p:nvSpPr>
        <p:spPr>
          <a:xfrm>
            <a:off x="496889" y="4620126"/>
            <a:ext cx="6898523" cy="366965"/>
          </a:xfrm>
        </p:spPr>
        <p:txBody>
          <a:bodyPr anchor="b" anchorCtr="0">
            <a:noAutofit/>
          </a:bodyPr>
          <a:lstStyle>
            <a:lvl1pPr marL="0" indent="0">
              <a:spcBef>
                <a:spcPts val="75"/>
              </a:spcBef>
              <a:buNone/>
              <a:defRPr sz="675"/>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
        <p:nvSpPr>
          <p:cNvPr id="6" name="Text Placeholder 3">
            <a:extLst>
              <a:ext uri="{FF2B5EF4-FFF2-40B4-BE49-F238E27FC236}">
                <a16:creationId xmlns:a16="http://schemas.microsoft.com/office/drawing/2014/main" id="{347CCB1B-D6F7-4230-9BF0-EF1B89E651C6}"/>
              </a:ext>
            </a:extLst>
          </p:cNvPr>
          <p:cNvSpPr>
            <a:spLocks noGrp="1"/>
          </p:cNvSpPr>
          <p:nvPr>
            <p:ph type="body" sz="quarter" idx="11"/>
          </p:nvPr>
        </p:nvSpPr>
        <p:spPr>
          <a:xfrm>
            <a:off x="496888" y="4113254"/>
            <a:ext cx="8135048" cy="427854"/>
          </a:xfrm>
          <a:solidFill>
            <a:schemeClr val="accent1"/>
          </a:solidFill>
        </p:spPr>
        <p:txBody>
          <a:bodyPr anchor="ctr" anchorCtr="0">
            <a:noAutofit/>
          </a:bodyPr>
          <a:lstStyle>
            <a:lvl1pPr marL="0" indent="0">
              <a:spcBef>
                <a:spcPts val="75"/>
              </a:spcBef>
              <a:buFont typeface="Arial" panose="020B0604020202020204" pitchFamily="34" charset="0"/>
              <a:buNone/>
              <a:defRPr sz="900" b="1">
                <a:solidFill>
                  <a:schemeClr val="bg1"/>
                </a:solidFill>
              </a:defRPr>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Tree>
    <p:extLst>
      <p:ext uri="{BB962C8B-B14F-4D97-AF65-F5344CB8AC3E}">
        <p14:creationId xmlns:p14="http://schemas.microsoft.com/office/powerpoint/2010/main" val="3259274604"/>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2064" y="2055975"/>
            <a:ext cx="8119872" cy="530915"/>
          </a:xfrm>
          <a:noFill/>
          <a:ln w="9525" algn="ctr">
            <a:no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lnSpc>
                <a:spcPct val="100000"/>
              </a:lnSpc>
              <a:spcBef>
                <a:spcPct val="0"/>
              </a:spcBef>
              <a:spcAft>
                <a:spcPct val="0"/>
              </a:spcAft>
              <a:defRPr lang="en-US" sz="2850" b="1" i="0" dirty="0" smtClean="0">
                <a:solidFill>
                  <a:schemeClr val="accent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512064" y="3429000"/>
            <a:ext cx="8119872" cy="1353741"/>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2100"/>
              </a:lnSpc>
              <a:spcBef>
                <a:spcPts val="900"/>
              </a:spcBef>
              <a:spcAft>
                <a:spcPts val="0"/>
              </a:spcAft>
              <a:buClr>
                <a:schemeClr val="accent6"/>
              </a:buClr>
              <a:buNone/>
              <a:defRPr lang="en-US" sz="1500" b="0" baseline="0" smtClean="0">
                <a:solidFill>
                  <a:schemeClr val="tx1"/>
                </a:solidFill>
                <a:latin typeface="+mn-lt"/>
                <a:ea typeface="+mn-ea"/>
                <a:cs typeface="+mn-cs"/>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13" name="Rectangle 12"/>
          <p:cNvSpPr/>
          <p:nvPr userDrawn="1"/>
        </p:nvSpPr>
        <p:spPr bwMode="auto">
          <a:xfrm>
            <a:off x="1" y="1241972"/>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sp>
        <p:nvSpPr>
          <p:cNvPr id="14" name="Rectangle 13"/>
          <p:cNvSpPr/>
          <p:nvPr userDrawn="1"/>
        </p:nvSpPr>
        <p:spPr bwMode="auto">
          <a:xfrm>
            <a:off x="1" y="2990999"/>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pic>
        <p:nvPicPr>
          <p:cNvPr id="15" name="Picture 14" descr="AmgenCardiovascularLogo.png"/>
          <p:cNvPicPr>
            <a:picLocks noChangeAspect="1"/>
          </p:cNvPicPr>
          <p:nvPr userDrawn="1"/>
        </p:nvPicPr>
        <p:blipFill>
          <a:blip r:embed="rId2" cstate="print"/>
          <a:stretch>
            <a:fillRect/>
          </a:stretch>
        </p:blipFill>
        <p:spPr>
          <a:xfrm>
            <a:off x="7153276" y="4603740"/>
            <a:ext cx="1551873" cy="400092"/>
          </a:xfrm>
          <a:prstGeom prst="rect">
            <a:avLst/>
          </a:prstGeom>
        </p:spPr>
      </p:pic>
    </p:spTree>
    <p:extLst>
      <p:ext uri="{BB962C8B-B14F-4D97-AF65-F5344CB8AC3E}">
        <p14:creationId xmlns:p14="http://schemas.microsoft.com/office/powerpoint/2010/main" val="374737433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020766"/>
            <a:ext cx="7772400" cy="611706"/>
          </a:xfrm>
        </p:spPr>
        <p:txBody>
          <a:bodyPr anchor="b"/>
          <a:lstStyle>
            <a:lvl1pPr algn="ctr">
              <a:defRPr sz="3375"/>
            </a:lvl1pPr>
          </a:lstStyle>
          <a:p>
            <a:r>
              <a:rPr lang="en-US"/>
              <a:t>Click to edit Master title style</a:t>
            </a:r>
            <a:endParaRPr lang="en-US" dirty="0"/>
          </a:p>
        </p:txBody>
      </p:sp>
      <p:sp>
        <p:nvSpPr>
          <p:cNvPr id="3" name="Subtitle 2"/>
          <p:cNvSpPr>
            <a:spLocks noGrp="1"/>
          </p:cNvSpPr>
          <p:nvPr>
            <p:ph type="subTitle" idx="1"/>
          </p:nvPr>
        </p:nvSpPr>
        <p:spPr>
          <a:xfrm>
            <a:off x="1143000" y="2701529"/>
            <a:ext cx="6858001" cy="1241821"/>
          </a:xfrm>
        </p:spPr>
        <p:txBody>
          <a:bodyPr/>
          <a:lstStyle>
            <a:lvl1pPr marL="0" indent="0" algn="ctr">
              <a:buNone/>
              <a:defRPr sz="1350"/>
            </a:lvl1pPr>
            <a:lvl2pPr marL="257161" indent="0" algn="ctr">
              <a:buNone/>
              <a:defRPr sz="1125"/>
            </a:lvl2pPr>
            <a:lvl3pPr marL="514323" indent="0" algn="ctr">
              <a:buNone/>
              <a:defRPr sz="1013"/>
            </a:lvl3pPr>
            <a:lvl4pPr marL="771484" indent="0" algn="ctr">
              <a:buNone/>
              <a:defRPr sz="900"/>
            </a:lvl4pPr>
            <a:lvl5pPr marL="1028646" indent="0" algn="ctr">
              <a:buNone/>
              <a:defRPr sz="900"/>
            </a:lvl5pPr>
            <a:lvl6pPr marL="1285807" indent="0" algn="ctr">
              <a:buNone/>
              <a:defRPr sz="900"/>
            </a:lvl6pPr>
            <a:lvl7pPr marL="1542968" indent="0" algn="ctr">
              <a:buNone/>
              <a:defRPr sz="900"/>
            </a:lvl7pPr>
            <a:lvl8pPr marL="1800130" indent="0" algn="ctr">
              <a:buNone/>
              <a:defRPr sz="900"/>
            </a:lvl8pPr>
            <a:lvl9pPr marL="2057291"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C6E44C-D5DB-4BA3-822B-39846DDEC1E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2ECD9-D68E-4B49-A0BE-8DB484CF7A40}" type="slidenum">
              <a:rPr lang="en-US" smtClean="0"/>
              <a:t>‹#›</a:t>
            </a:fld>
            <a:endParaRPr lang="en-US"/>
          </a:p>
        </p:txBody>
      </p:sp>
    </p:spTree>
    <p:extLst>
      <p:ext uri="{BB962C8B-B14F-4D97-AF65-F5344CB8AC3E}">
        <p14:creationId xmlns:p14="http://schemas.microsoft.com/office/powerpoint/2010/main" val="1357188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Picture Placeholder 6"/>
          <p:cNvSpPr>
            <a:spLocks noGrp="1"/>
          </p:cNvSpPr>
          <p:nvPr>
            <p:ph type="pic" sz="quarter" idx="11"/>
          </p:nvPr>
        </p:nvSpPr>
        <p:spPr>
          <a:xfrm>
            <a:off x="0" y="0"/>
            <a:ext cx="9144000" cy="4000500"/>
          </a:xfrm>
          <a:solidFill>
            <a:schemeClr val="accent1"/>
          </a:solidFill>
        </p:spPr>
        <p:txBody>
          <a:bodyPr lIns="0"/>
          <a:lstStyle/>
          <a:p>
            <a:r>
              <a:rPr lang="en-US"/>
              <a:t>Click icon to add picture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3255" y="4592059"/>
            <a:ext cx="2081852" cy="380285"/>
          </a:xfrm>
          <a:prstGeom prst="rect">
            <a:avLst/>
          </a:prstGeom>
        </p:spPr>
      </p:pic>
      <p:sp>
        <p:nvSpPr>
          <p:cNvPr id="13" name="Text Placeholder 12"/>
          <p:cNvSpPr>
            <a:spLocks noGrp="1"/>
          </p:cNvSpPr>
          <p:nvPr>
            <p:ph type="body" sz="quarter" idx="13" hasCustomPrompt="1"/>
          </p:nvPr>
        </p:nvSpPr>
        <p:spPr>
          <a:xfrm>
            <a:off x="571501" y="4460430"/>
            <a:ext cx="7449344" cy="294856"/>
          </a:xfrm>
        </p:spPr>
        <p:txBody>
          <a:bodyPr tIns="0"/>
          <a:lstStyle>
            <a:lvl1pPr marL="0" indent="0" algn="l">
              <a:spcBef>
                <a:spcPts val="0"/>
              </a:spcBef>
              <a:spcAft>
                <a:spcPts val="0"/>
              </a:spcAft>
              <a:buNone/>
              <a:defRPr sz="2000" b="0" cap="all" spc="0" baseline="0">
                <a:solidFill>
                  <a:schemeClr val="accent1"/>
                </a:solidFill>
                <a:latin typeface="Calibri" panose="020F0502020204030204" pitchFamily="34" charset="0"/>
              </a:defRPr>
            </a:lvl1pPr>
          </a:lstStyle>
          <a:p>
            <a:pPr lvl="0"/>
            <a:r>
              <a:rPr lang="en-US"/>
              <a:t>CLICK TO EDIT MASTER TEXT STYLES</a:t>
            </a:r>
          </a:p>
        </p:txBody>
      </p:sp>
      <p:sp>
        <p:nvSpPr>
          <p:cNvPr id="6" name="Text Placeholder 5"/>
          <p:cNvSpPr>
            <a:spLocks noGrp="1"/>
          </p:cNvSpPr>
          <p:nvPr>
            <p:ph type="body" sz="quarter" idx="10" hasCustomPrompt="1"/>
          </p:nvPr>
        </p:nvSpPr>
        <p:spPr>
          <a:xfrm>
            <a:off x="571501" y="4102228"/>
            <a:ext cx="7449344" cy="346274"/>
          </a:xfrm>
        </p:spPr>
        <p:txBody>
          <a:bodyPr rIns="0" anchor="ctr"/>
          <a:lstStyle>
            <a:lvl1pPr marL="0" indent="0" algn="l">
              <a:buNone/>
              <a:defRPr sz="2400" b="1" cap="all" spc="0" baseline="0">
                <a:solidFill>
                  <a:schemeClr val="accent1"/>
                </a:solidFill>
                <a:latin typeface="Calibri" panose="020F0502020204030204" pitchFamily="34" charset="0"/>
              </a:defRPr>
            </a:lvl1pPr>
          </a:lstStyle>
          <a:p>
            <a:pPr lvl="0"/>
            <a:r>
              <a:rPr lang="en-US"/>
              <a:t>CLICK TO EDIT MASTER TEXT STYLES</a:t>
            </a:r>
          </a:p>
        </p:txBody>
      </p:sp>
      <p:sp>
        <p:nvSpPr>
          <p:cNvPr id="2" name="Title 1"/>
          <p:cNvSpPr>
            <a:spLocks noGrp="1"/>
          </p:cNvSpPr>
          <p:nvPr>
            <p:ph type="title" hasCustomPrompt="1"/>
          </p:nvPr>
        </p:nvSpPr>
        <p:spPr>
          <a:xfrm>
            <a:off x="571502" y="1743075"/>
            <a:ext cx="7441435" cy="514350"/>
          </a:xfrm>
          <a:prstGeom prst="rect">
            <a:avLst/>
          </a:prstGeom>
        </p:spPr>
        <p:txBody>
          <a:bodyPr vert="horz" lIns="0" tIns="0" rIns="0" bIns="0" anchor="ctr">
            <a:noAutofit/>
          </a:bodyPr>
          <a:lstStyle>
            <a:lvl1pPr algn="l">
              <a:defRPr sz="3600" b="1" spc="0" baseline="0">
                <a:solidFill>
                  <a:schemeClr val="bg1"/>
                </a:solidFill>
                <a:effectLst/>
                <a:latin typeface="Calibri" panose="020F0502020204030204" pitchFamily="34" charset="0"/>
              </a:defRPr>
            </a:lvl1pPr>
          </a:lstStyle>
          <a:p>
            <a:r>
              <a:rPr lang="en-US"/>
              <a:t>CLICK TO EDIT MASTER TITLE STYLE</a:t>
            </a:r>
          </a:p>
        </p:txBody>
      </p:sp>
    </p:spTree>
    <p:extLst>
      <p:ext uri="{BB962C8B-B14F-4D97-AF65-F5344CB8AC3E}">
        <p14:creationId xmlns:p14="http://schemas.microsoft.com/office/powerpoint/2010/main" val="403710905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6"/>
          <p:cNvSpPr/>
          <p:nvPr/>
        </p:nvSpPr>
        <p:spPr>
          <a:xfrm>
            <a:off x="0" y="1007707"/>
            <a:ext cx="9144000" cy="3546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p:cNvSpPr>
            <a:spLocks noGrp="1"/>
          </p:cNvSpPr>
          <p:nvPr>
            <p:ph type="title" hasCustomPrompt="1"/>
          </p:nvPr>
        </p:nvSpPr>
        <p:spPr/>
        <p:txBody>
          <a:bodyPr/>
          <a:lstStyle>
            <a:lvl1pPr>
              <a:defRPr spc="0" baseline="0"/>
            </a:lvl1pPr>
          </a:lstStyle>
          <a:p>
            <a:r>
              <a:rPr lang="en-US"/>
              <a:t>CLICK TO EDIT MASTER TITLE STYLE</a:t>
            </a:r>
          </a:p>
        </p:txBody>
      </p:sp>
    </p:spTree>
    <p:extLst>
      <p:ext uri="{BB962C8B-B14F-4D97-AF65-F5344CB8AC3E}">
        <p14:creationId xmlns:p14="http://schemas.microsoft.com/office/powerpoint/2010/main" val="389638622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7" name="Rectangle 6"/>
          <p:cNvSpPr/>
          <p:nvPr/>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4" name="Content Placeholder 3"/>
          <p:cNvSpPr>
            <a:spLocks noGrp="1"/>
          </p:cNvSpPr>
          <p:nvPr>
            <p:ph sz="quarter" idx="14"/>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363538" y="440247"/>
            <a:ext cx="8416782" cy="492443"/>
          </a:xfrm>
        </p:spPr>
        <p:txBody>
          <a:bodyPr wrap="square" anchor="b">
            <a:spAutoFit/>
          </a:bodyPr>
          <a:lstStyle>
            <a:lvl1pPr>
              <a:defRPr spc="0" baseline="0"/>
            </a:lvl1pPr>
          </a:lstStyle>
          <a:p>
            <a:r>
              <a:rPr lang="en-US"/>
              <a:t>CLICK TO EDIT MASTER TITLE STYLE</a:t>
            </a:r>
          </a:p>
        </p:txBody>
      </p:sp>
    </p:spTree>
    <p:extLst>
      <p:ext uri="{BB962C8B-B14F-4D97-AF65-F5344CB8AC3E}">
        <p14:creationId xmlns:p14="http://schemas.microsoft.com/office/powerpoint/2010/main" val="178405407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ubtitle and Content">
    <p:spTree>
      <p:nvGrpSpPr>
        <p:cNvPr id="1" name=""/>
        <p:cNvGrpSpPr/>
        <p:nvPr/>
      </p:nvGrpSpPr>
      <p:grpSpPr>
        <a:xfrm>
          <a:off x="0" y="0"/>
          <a:ext cx="0" cy="0"/>
          <a:chOff x="0" y="0"/>
          <a:chExt cx="0" cy="0"/>
        </a:xfrm>
      </p:grpSpPr>
      <p:sp>
        <p:nvSpPr>
          <p:cNvPr id="7" name="Rectangle 6"/>
          <p:cNvSpPr/>
          <p:nvPr/>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4" name="Content Placeholder 3"/>
          <p:cNvSpPr>
            <a:spLocks noGrp="1"/>
          </p:cNvSpPr>
          <p:nvPr>
            <p:ph sz="quarter" idx="10"/>
          </p:nvPr>
        </p:nvSpPr>
        <p:spPr>
          <a:xfrm>
            <a:off x="363539" y="1554481"/>
            <a:ext cx="8416925"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363538" y="440165"/>
            <a:ext cx="8416925" cy="492443"/>
          </a:xfrm>
        </p:spPr>
        <p:txBody>
          <a:bodyPr>
            <a:spAutoFit/>
          </a:bodyPr>
          <a:lstStyle>
            <a:lvl1pPr>
              <a:defRPr spc="0" baseline="0"/>
            </a:lvl1pPr>
          </a:lstStyle>
          <a:p>
            <a:r>
              <a:rPr lang="en-US"/>
              <a:t>CLICK TO EDIT MASTER TITLE STYLE</a:t>
            </a:r>
          </a:p>
        </p:txBody>
      </p:sp>
      <p:sp>
        <p:nvSpPr>
          <p:cNvPr id="5" name="Text Placeholder 4"/>
          <p:cNvSpPr>
            <a:spLocks noGrp="1"/>
          </p:cNvSpPr>
          <p:nvPr>
            <p:ph type="body" sz="quarter" idx="11"/>
          </p:nvPr>
        </p:nvSpPr>
        <p:spPr>
          <a:xfrm>
            <a:off x="363539" y="1146176"/>
            <a:ext cx="8416924"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191446322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1007707"/>
            <a:ext cx="9144000" cy="3546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4048256414"/>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hree Panel Imag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3121044" y="1007705"/>
            <a:ext cx="2909455" cy="3551595"/>
          </a:xfrm>
        </p:spPr>
        <p:txBody>
          <a:bodyPr/>
          <a:lstStyle/>
          <a:p>
            <a:r>
              <a:rPr lang="en-US"/>
              <a:t>Click icon to add picture</a:t>
            </a:r>
          </a:p>
        </p:txBody>
      </p:sp>
      <p:sp>
        <p:nvSpPr>
          <p:cNvPr id="13" name="Picture Placeholder 12"/>
          <p:cNvSpPr>
            <a:spLocks noGrp="1"/>
          </p:cNvSpPr>
          <p:nvPr>
            <p:ph type="pic" sz="quarter" idx="14"/>
          </p:nvPr>
        </p:nvSpPr>
        <p:spPr>
          <a:xfrm>
            <a:off x="6066254" y="1007705"/>
            <a:ext cx="3075709" cy="3551595"/>
          </a:xfrm>
        </p:spPr>
        <p:txBody>
          <a:bodyPr/>
          <a:lstStyle/>
          <a:p>
            <a:r>
              <a:rPr lang="en-US"/>
              <a:t>Click icon to add picture</a:t>
            </a:r>
          </a:p>
        </p:txBody>
      </p:sp>
      <p:sp>
        <p:nvSpPr>
          <p:cNvPr id="6" name="Picture Placeholder 5"/>
          <p:cNvSpPr>
            <a:spLocks noGrp="1"/>
          </p:cNvSpPr>
          <p:nvPr>
            <p:ph type="pic" sz="quarter" idx="15"/>
          </p:nvPr>
        </p:nvSpPr>
        <p:spPr>
          <a:xfrm>
            <a:off x="1" y="1007705"/>
            <a:ext cx="3075709" cy="3551595"/>
          </a:xfrm>
        </p:spPr>
        <p:txBody>
          <a:bodyPr/>
          <a:lstStyle/>
          <a:p>
            <a:r>
              <a:rPr lang="en-US"/>
              <a:t>Click icon to add picture</a:t>
            </a:r>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lnSpc>
                <a:spcPct val="100000"/>
              </a:lnSpc>
              <a:defRPr lang="en-US" sz="2600" b="1" kern="1200" spc="0" baseline="0" dirty="0">
                <a:solidFill>
                  <a:schemeClr val="accent1"/>
                </a:solidFill>
                <a:latin typeface="Calibri" panose="020F0502020204030204" pitchFamily="34" charset="0"/>
                <a:ea typeface="+mj-ea"/>
                <a:cs typeface="+mj-cs"/>
              </a:defRPr>
            </a:lvl1pPr>
          </a:lstStyle>
          <a:p>
            <a:r>
              <a:rPr lang="en-US"/>
              <a:t>CLICK TO EDIT MASTER TITLE STYLE</a:t>
            </a:r>
          </a:p>
        </p:txBody>
      </p:sp>
    </p:spTree>
    <p:extLst>
      <p:ext uri="{BB962C8B-B14F-4D97-AF65-F5344CB8AC3E}">
        <p14:creationId xmlns:p14="http://schemas.microsoft.com/office/powerpoint/2010/main" val="314168478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mage and Takeaway (right)">
    <p:spTree>
      <p:nvGrpSpPr>
        <p:cNvPr id="1" name=""/>
        <p:cNvGrpSpPr/>
        <p:nvPr/>
      </p:nvGrpSpPr>
      <p:grpSpPr>
        <a:xfrm>
          <a:off x="0" y="0"/>
          <a:ext cx="0" cy="0"/>
          <a:chOff x="0" y="0"/>
          <a:chExt cx="0" cy="0"/>
        </a:xfrm>
      </p:grpSpPr>
      <p:sp>
        <p:nvSpPr>
          <p:cNvPr id="11" name="Picture Placeholder 10"/>
          <p:cNvSpPr>
            <a:spLocks noGrp="1"/>
          </p:cNvSpPr>
          <p:nvPr>
            <p:ph type="pic" sz="quarter" idx="12"/>
          </p:nvPr>
        </p:nvSpPr>
        <p:spPr>
          <a:xfrm>
            <a:off x="1" y="1007707"/>
            <a:ext cx="6026727" cy="3551594"/>
          </a:xfrm>
        </p:spPr>
        <p:txBody>
          <a:bodyPr/>
          <a:lstStyle/>
          <a:p>
            <a:r>
              <a:rPr lang="en-US"/>
              <a:t>Click icon to add picture</a:t>
            </a:r>
          </a:p>
        </p:txBody>
      </p:sp>
      <p:sp>
        <p:nvSpPr>
          <p:cNvPr id="4" name="Content Placeholder 3"/>
          <p:cNvSpPr>
            <a:spLocks noGrp="1"/>
          </p:cNvSpPr>
          <p:nvPr>
            <p:ph sz="quarter" idx="13"/>
          </p:nvPr>
        </p:nvSpPr>
        <p:spPr>
          <a:xfrm>
            <a:off x="6069992" y="1008064"/>
            <a:ext cx="3074009" cy="3551237"/>
          </a:xfrm>
          <a:solidFill>
            <a:schemeClr val="accent1"/>
          </a:solidFill>
        </p:spPr>
        <p:txBody>
          <a:bodyPr lIns="182880" rIns="274320" anchor="ctr"/>
          <a:lstStyle>
            <a:lvl1pPr marL="0" indent="0">
              <a:buNone/>
              <a:defRPr sz="2200">
                <a:solidFill>
                  <a:schemeClr val="bg1"/>
                </a:solidFill>
              </a:defRPr>
            </a:lvl1pPr>
            <a:lvl2pPr>
              <a:buClr>
                <a:schemeClr val="bg1"/>
              </a:buClr>
              <a:defRPr sz="2000">
                <a:solidFill>
                  <a:schemeClr val="bg1"/>
                </a:solidFill>
              </a:defRPr>
            </a:lvl2pPr>
            <a:lvl3pPr>
              <a:buClr>
                <a:schemeClr val="bg1"/>
              </a:buClr>
              <a:defRPr sz="1800">
                <a:solidFill>
                  <a:schemeClr val="bg1"/>
                </a:solidFill>
              </a:defRPr>
            </a:lvl3pPr>
            <a:lvl4pPr>
              <a:buClr>
                <a:schemeClr val="bg1"/>
              </a:buClr>
              <a:defRPr sz="1600">
                <a:solidFill>
                  <a:schemeClr val="bg1"/>
                </a:solidFill>
              </a:defRPr>
            </a:lvl4pPr>
            <a:lvl5pPr>
              <a:buClr>
                <a:schemeClr val="bg1"/>
              </a:buCl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defRPr sz="2600" b="1" spc="0" baseline="0">
                <a:solidFill>
                  <a:schemeClr val="accent1"/>
                </a:solidFill>
              </a:defRPr>
            </a:lvl1pPr>
          </a:lstStyle>
          <a:p>
            <a:r>
              <a:rPr lang="en-US"/>
              <a:t>CLICK TO EDIT MASTER TITLE STYLE</a:t>
            </a:r>
          </a:p>
        </p:txBody>
      </p:sp>
    </p:spTree>
    <p:extLst>
      <p:ext uri="{BB962C8B-B14F-4D97-AF65-F5344CB8AC3E}">
        <p14:creationId xmlns:p14="http://schemas.microsoft.com/office/powerpoint/2010/main" val="341704038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and Takeaway (right)">
    <p:spTree>
      <p:nvGrpSpPr>
        <p:cNvPr id="1" name=""/>
        <p:cNvGrpSpPr/>
        <p:nvPr/>
      </p:nvGrpSpPr>
      <p:grpSpPr>
        <a:xfrm>
          <a:off x="0" y="0"/>
          <a:ext cx="0" cy="0"/>
          <a:chOff x="0" y="0"/>
          <a:chExt cx="0" cy="0"/>
        </a:xfrm>
      </p:grpSpPr>
      <p:sp>
        <p:nvSpPr>
          <p:cNvPr id="7" name="Rectangle 6"/>
          <p:cNvSpPr/>
          <p:nvPr/>
        </p:nvSpPr>
        <p:spPr>
          <a:xfrm>
            <a:off x="1" y="1007707"/>
            <a:ext cx="6053327" cy="354892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10" name="Text Placeholder 9"/>
          <p:cNvSpPr>
            <a:spLocks noGrp="1"/>
          </p:cNvSpPr>
          <p:nvPr>
            <p:ph type="body" sz="quarter" idx="14"/>
          </p:nvPr>
        </p:nvSpPr>
        <p:spPr>
          <a:xfrm>
            <a:off x="6053327" y="1005841"/>
            <a:ext cx="3099816" cy="3553460"/>
          </a:xfrm>
          <a:solidFill>
            <a:schemeClr val="accent1"/>
          </a:solidFill>
        </p:spPr>
        <p:txBody>
          <a:bodyPr lIns="182880" tIns="91440" rIns="274320" bIns="91440" anchor="ctr" anchorCtr="0"/>
          <a:lstStyle>
            <a:lvl1pPr marL="0" indent="0" algn="l">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5689600" cy="3118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spc="0" baseline="0"/>
            </a:lvl1pPr>
          </a:lstStyle>
          <a:p>
            <a:r>
              <a:rPr lang="en-US"/>
              <a:t>CLICK TO EDIT MASTER TITLE STYLE</a:t>
            </a:r>
          </a:p>
        </p:txBody>
      </p:sp>
    </p:spTree>
    <p:extLst>
      <p:ext uri="{BB962C8B-B14F-4D97-AF65-F5344CB8AC3E}">
        <p14:creationId xmlns:p14="http://schemas.microsoft.com/office/powerpoint/2010/main" val="156659936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akeaway (bottom)">
    <p:spTree>
      <p:nvGrpSpPr>
        <p:cNvPr id="1" name=""/>
        <p:cNvGrpSpPr/>
        <p:nvPr/>
      </p:nvGrpSpPr>
      <p:grpSpPr>
        <a:xfrm>
          <a:off x="0" y="0"/>
          <a:ext cx="0" cy="0"/>
          <a:chOff x="0" y="0"/>
          <a:chExt cx="0" cy="0"/>
        </a:xfrm>
      </p:grpSpPr>
      <p:sp>
        <p:nvSpPr>
          <p:cNvPr id="7" name="Rectangle 6"/>
          <p:cNvSpPr/>
          <p:nvPr/>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8416925" cy="2424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a:t>CLICK TO EDIT MASTER TITLE STYLE</a:t>
            </a:r>
          </a:p>
        </p:txBody>
      </p:sp>
    </p:spTree>
    <p:extLst>
      <p:ext uri="{BB962C8B-B14F-4D97-AF65-F5344CB8AC3E}">
        <p14:creationId xmlns:p14="http://schemas.microsoft.com/office/powerpoint/2010/main" val="205793904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ubtitle and Takeaway">
    <p:spTree>
      <p:nvGrpSpPr>
        <p:cNvPr id="1" name=""/>
        <p:cNvGrpSpPr/>
        <p:nvPr/>
      </p:nvGrpSpPr>
      <p:grpSpPr>
        <a:xfrm>
          <a:off x="0" y="0"/>
          <a:ext cx="0" cy="0"/>
          <a:chOff x="0" y="0"/>
          <a:chExt cx="0" cy="0"/>
        </a:xfrm>
      </p:grpSpPr>
      <p:sp>
        <p:nvSpPr>
          <p:cNvPr id="7" name="Rectangle 6"/>
          <p:cNvSpPr/>
          <p:nvPr/>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8" name="Content Placeholder 3"/>
          <p:cNvSpPr>
            <a:spLocks noGrp="1"/>
          </p:cNvSpPr>
          <p:nvPr>
            <p:ph sz="quarter" idx="10"/>
          </p:nvPr>
        </p:nvSpPr>
        <p:spPr>
          <a:xfrm>
            <a:off x="363539" y="1554481"/>
            <a:ext cx="8416925" cy="22033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a:t>CLICK TO EDIT MASTER TITLE STYLE</a:t>
            </a:r>
          </a:p>
        </p:txBody>
      </p:sp>
      <p:sp>
        <p:nvSpPr>
          <p:cNvPr id="4" name="Text Placeholder 3"/>
          <p:cNvSpPr>
            <a:spLocks noGrp="1"/>
          </p:cNvSpPr>
          <p:nvPr>
            <p:ph type="body" sz="quarter" idx="15"/>
          </p:nvPr>
        </p:nvSpPr>
        <p:spPr>
          <a:xfrm>
            <a:off x="363539" y="1146176"/>
            <a:ext cx="8234362"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199029403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and Takeaway (left)">
    <p:spTree>
      <p:nvGrpSpPr>
        <p:cNvPr id="1" name=""/>
        <p:cNvGrpSpPr/>
        <p:nvPr/>
      </p:nvGrpSpPr>
      <p:grpSpPr>
        <a:xfrm>
          <a:off x="0" y="0"/>
          <a:ext cx="0" cy="0"/>
          <a:chOff x="0" y="0"/>
          <a:chExt cx="0" cy="0"/>
        </a:xfrm>
      </p:grpSpPr>
      <p:sp>
        <p:nvSpPr>
          <p:cNvPr id="7" name="Rectangle 6"/>
          <p:cNvSpPr/>
          <p:nvPr/>
        </p:nvSpPr>
        <p:spPr>
          <a:xfrm>
            <a:off x="2589069" y="1007707"/>
            <a:ext cx="6554932"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11" name="Text Placeholder 10"/>
          <p:cNvSpPr>
            <a:spLocks noGrp="1"/>
          </p:cNvSpPr>
          <p:nvPr>
            <p:ph type="body" sz="quarter" idx="16"/>
          </p:nvPr>
        </p:nvSpPr>
        <p:spPr>
          <a:xfrm>
            <a:off x="1" y="1007707"/>
            <a:ext cx="2556164" cy="3551594"/>
          </a:xfrm>
          <a:solidFill>
            <a:schemeClr val="accent1"/>
          </a:solidFill>
        </p:spPr>
        <p:txBody>
          <a:bodyPr lIns="274320" tIns="137160" rIns="91440" bIns="182880" anchor="ctr"/>
          <a:lstStyle>
            <a:lvl1pPr marL="0" indent="0" algn="l">
              <a:buClr>
                <a:schemeClr val="bg1"/>
              </a:buClr>
              <a:buNone/>
              <a:defRPr sz="2000">
                <a:solidFill>
                  <a:schemeClr val="bg1"/>
                </a:solidFill>
              </a:defRPr>
            </a:lvl1pPr>
            <a:lvl2pPr marL="169859" indent="0" algn="ctr">
              <a:buClr>
                <a:schemeClr val="bg1"/>
              </a:buClr>
              <a:buNone/>
              <a:defRPr>
                <a:solidFill>
                  <a:schemeClr val="bg1"/>
                </a:solidFill>
              </a:defRPr>
            </a:lvl2pPr>
            <a:lvl3pPr marL="344479" indent="0" algn="ctr">
              <a:buClr>
                <a:schemeClr val="bg1"/>
              </a:buClr>
              <a:buNone/>
              <a:defRPr>
                <a:solidFill>
                  <a:schemeClr val="bg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p:txBody>
      </p:sp>
      <p:sp>
        <p:nvSpPr>
          <p:cNvPr id="4" name="Content Placeholder 3"/>
          <p:cNvSpPr>
            <a:spLocks noGrp="1"/>
          </p:cNvSpPr>
          <p:nvPr>
            <p:ph sz="quarter" idx="17"/>
          </p:nvPr>
        </p:nvSpPr>
        <p:spPr>
          <a:xfrm>
            <a:off x="2699359" y="1554480"/>
            <a:ext cx="6081104" cy="292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spc="0" baseline="0"/>
            </a:lvl1pPr>
          </a:lstStyle>
          <a:p>
            <a:r>
              <a:rPr lang="en-US"/>
              <a:t>CLICK TO EDIT MASTER TITLE STYLE</a:t>
            </a:r>
          </a:p>
        </p:txBody>
      </p:sp>
      <p:sp>
        <p:nvSpPr>
          <p:cNvPr id="5" name="Text Placeholder 4"/>
          <p:cNvSpPr>
            <a:spLocks noGrp="1"/>
          </p:cNvSpPr>
          <p:nvPr>
            <p:ph type="body" sz="quarter" idx="18"/>
          </p:nvPr>
        </p:nvSpPr>
        <p:spPr>
          <a:xfrm>
            <a:off x="2699360" y="1146176"/>
            <a:ext cx="6001729"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2208016294"/>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hoto Collage">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4613565" y="1007707"/>
            <a:ext cx="2244436" cy="3552663"/>
          </a:xfrm>
        </p:spPr>
        <p:txBody>
          <a:bodyPr/>
          <a:lstStyle/>
          <a:p>
            <a:r>
              <a:rPr lang="en-US"/>
              <a:t>Click icon to add picture</a:t>
            </a:r>
          </a:p>
        </p:txBody>
      </p:sp>
      <p:sp>
        <p:nvSpPr>
          <p:cNvPr id="6" name="Picture Placeholder 5"/>
          <p:cNvSpPr>
            <a:spLocks noGrp="1"/>
          </p:cNvSpPr>
          <p:nvPr>
            <p:ph type="pic" sz="quarter" idx="12"/>
          </p:nvPr>
        </p:nvSpPr>
        <p:spPr>
          <a:xfrm>
            <a:off x="1" y="2833069"/>
            <a:ext cx="2265218" cy="1727301"/>
          </a:xfrm>
        </p:spPr>
        <p:txBody>
          <a:bodyPr/>
          <a:lstStyle/>
          <a:p>
            <a:r>
              <a:rPr lang="en-US"/>
              <a:t>Click icon to add picture</a:t>
            </a:r>
          </a:p>
        </p:txBody>
      </p:sp>
      <p:sp>
        <p:nvSpPr>
          <p:cNvPr id="8" name="Picture Placeholder 7"/>
          <p:cNvSpPr>
            <a:spLocks noGrp="1"/>
          </p:cNvSpPr>
          <p:nvPr>
            <p:ph type="pic" sz="quarter" idx="13"/>
          </p:nvPr>
        </p:nvSpPr>
        <p:spPr>
          <a:xfrm>
            <a:off x="0" y="1007707"/>
            <a:ext cx="4572000" cy="1784480"/>
          </a:xfrm>
        </p:spPr>
        <p:txBody>
          <a:bodyPr/>
          <a:lstStyle/>
          <a:p>
            <a:r>
              <a:rPr lang="en-US"/>
              <a:t>Click icon to add picture</a:t>
            </a:r>
          </a:p>
        </p:txBody>
      </p:sp>
      <p:sp>
        <p:nvSpPr>
          <p:cNvPr id="10" name="Picture Placeholder 9"/>
          <p:cNvSpPr>
            <a:spLocks noGrp="1"/>
          </p:cNvSpPr>
          <p:nvPr>
            <p:ph type="pic" sz="quarter" idx="14"/>
          </p:nvPr>
        </p:nvSpPr>
        <p:spPr>
          <a:xfrm>
            <a:off x="6891543" y="2833069"/>
            <a:ext cx="2244436" cy="1726232"/>
          </a:xfrm>
        </p:spPr>
        <p:txBody>
          <a:bodyPr/>
          <a:lstStyle/>
          <a:p>
            <a:r>
              <a:rPr lang="en-US"/>
              <a:t>Click icon to add picture</a:t>
            </a:r>
          </a:p>
        </p:txBody>
      </p:sp>
      <p:sp>
        <p:nvSpPr>
          <p:cNvPr id="12" name="Picture Placeholder 11"/>
          <p:cNvSpPr>
            <a:spLocks noGrp="1"/>
          </p:cNvSpPr>
          <p:nvPr>
            <p:ph type="pic" sz="quarter" idx="15"/>
          </p:nvPr>
        </p:nvSpPr>
        <p:spPr>
          <a:xfrm>
            <a:off x="6889721" y="1007707"/>
            <a:ext cx="2244436" cy="1784480"/>
          </a:xfrm>
        </p:spPr>
        <p:txBody>
          <a:bodyPr/>
          <a:lstStyle/>
          <a:p>
            <a:r>
              <a:rPr lang="en-US"/>
              <a:t>Click icon to add picture</a:t>
            </a:r>
          </a:p>
        </p:txBody>
      </p:sp>
      <p:sp>
        <p:nvSpPr>
          <p:cNvPr id="16" name="Picture Placeholder 15"/>
          <p:cNvSpPr>
            <a:spLocks noGrp="1"/>
          </p:cNvSpPr>
          <p:nvPr>
            <p:ph type="pic" sz="quarter" idx="17"/>
          </p:nvPr>
        </p:nvSpPr>
        <p:spPr>
          <a:xfrm>
            <a:off x="2306782" y="2833069"/>
            <a:ext cx="2265218" cy="1726232"/>
          </a:xfrm>
        </p:spPr>
        <p:txBody>
          <a:bodyPr/>
          <a:lstStyle/>
          <a:p>
            <a:r>
              <a:rPr lang="en-US"/>
              <a:t>Click icon to add picture</a:t>
            </a:r>
          </a:p>
        </p:txBody>
      </p:sp>
      <p:sp>
        <p:nvSpPr>
          <p:cNvPr id="2" name="Title 1"/>
          <p:cNvSpPr>
            <a:spLocks noGrp="1"/>
          </p:cNvSpPr>
          <p:nvPr>
            <p:ph type="title" hasCustomPrompt="1"/>
          </p:nvPr>
        </p:nvSpPr>
        <p:spPr/>
        <p:txBody>
          <a:bodyPr/>
          <a:lstStyle>
            <a:lvl1pPr>
              <a:defRPr baseline="0"/>
            </a:lvl1pPr>
          </a:lstStyle>
          <a:p>
            <a:r>
              <a:rPr lang="en-US"/>
              <a:t>CLICK TO EDIT MASTER TITLE STYLE</a:t>
            </a:r>
          </a:p>
        </p:txBody>
      </p:sp>
    </p:spTree>
    <p:extLst>
      <p:ext uri="{BB962C8B-B14F-4D97-AF65-F5344CB8AC3E}">
        <p14:creationId xmlns:p14="http://schemas.microsoft.com/office/powerpoint/2010/main" val="269849805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ingle Photo">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1007707"/>
            <a:ext cx="9144000" cy="3551594"/>
          </a:xfrm>
        </p:spPr>
        <p:txBody>
          <a:bodyPr lIns="0" tIns="0" rIns="0" bIns="0"/>
          <a:lstStyle/>
          <a:p>
            <a:r>
              <a:rPr lang="en-US"/>
              <a:t>Click icon to add picture</a:t>
            </a:r>
          </a:p>
        </p:txBody>
      </p:sp>
      <p:sp>
        <p:nvSpPr>
          <p:cNvPr id="2" name="Title 1"/>
          <p:cNvSpPr>
            <a:spLocks noGrp="1"/>
          </p:cNvSpPr>
          <p:nvPr>
            <p:ph type="title" hasCustomPrompt="1"/>
          </p:nvPr>
        </p:nvSpPr>
        <p:spPr/>
        <p:txBody>
          <a:bodyPr/>
          <a:lstStyle>
            <a:lvl1pPr>
              <a:defRPr spc="0" baseline="0"/>
            </a:lvl1pPr>
          </a:lstStyle>
          <a:p>
            <a:r>
              <a:rPr lang="en-US"/>
              <a:t>CLICK TO EDIT MASTER TITLE STYLE</a:t>
            </a:r>
          </a:p>
        </p:txBody>
      </p:sp>
    </p:spTree>
    <p:extLst>
      <p:ext uri="{BB962C8B-B14F-4D97-AF65-F5344CB8AC3E}">
        <p14:creationId xmlns:p14="http://schemas.microsoft.com/office/powerpoint/2010/main" val="834056303"/>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wo Photo w/Label">
    <p:spTree>
      <p:nvGrpSpPr>
        <p:cNvPr id="1" name=""/>
        <p:cNvGrpSpPr/>
        <p:nvPr/>
      </p:nvGrpSpPr>
      <p:grpSpPr>
        <a:xfrm>
          <a:off x="0" y="0"/>
          <a:ext cx="0" cy="0"/>
          <a:chOff x="0" y="0"/>
          <a:chExt cx="0" cy="0"/>
        </a:xfrm>
      </p:grpSpPr>
      <p:sp>
        <p:nvSpPr>
          <p:cNvPr id="7" name="Rectangle 6"/>
          <p:cNvSpPr/>
          <p:nvPr/>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8" name="Picture Placeholder 7"/>
          <p:cNvSpPr>
            <a:spLocks noGrp="1"/>
          </p:cNvSpPr>
          <p:nvPr>
            <p:ph type="pic" sz="quarter" idx="14"/>
          </p:nvPr>
        </p:nvSpPr>
        <p:spPr>
          <a:xfrm>
            <a:off x="1739034" y="1173689"/>
            <a:ext cx="2763982" cy="2561253"/>
          </a:xfrm>
        </p:spPr>
        <p:txBody>
          <a:bodyPr/>
          <a:lstStyle/>
          <a:p>
            <a:r>
              <a:rPr lang="en-US"/>
              <a:t>Click icon to add picture</a:t>
            </a:r>
          </a:p>
        </p:txBody>
      </p:sp>
      <p:sp>
        <p:nvSpPr>
          <p:cNvPr id="11" name="Picture Placeholder 10"/>
          <p:cNvSpPr>
            <a:spLocks noGrp="1"/>
          </p:cNvSpPr>
          <p:nvPr>
            <p:ph type="pic" sz="quarter" idx="15"/>
          </p:nvPr>
        </p:nvSpPr>
        <p:spPr>
          <a:xfrm>
            <a:off x="4655127" y="1173689"/>
            <a:ext cx="2763982" cy="2561253"/>
          </a:xfrm>
        </p:spPr>
        <p:txBody>
          <a:bodyPr/>
          <a:lstStyle/>
          <a:p>
            <a:r>
              <a:rPr lang="en-US"/>
              <a:t>Click icon to add picture</a:t>
            </a:r>
          </a:p>
        </p:txBody>
      </p:sp>
      <p:sp>
        <p:nvSpPr>
          <p:cNvPr id="13" name="Text Placeholder 12"/>
          <p:cNvSpPr>
            <a:spLocks noGrp="1"/>
          </p:cNvSpPr>
          <p:nvPr>
            <p:ph type="body" sz="quarter" idx="16"/>
          </p:nvPr>
        </p:nvSpPr>
        <p:spPr>
          <a:xfrm>
            <a:off x="1739035" y="3734943"/>
            <a:ext cx="2763693" cy="671804"/>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14" name="Text Placeholder 12"/>
          <p:cNvSpPr>
            <a:spLocks noGrp="1"/>
          </p:cNvSpPr>
          <p:nvPr>
            <p:ph type="body" sz="quarter" idx="17"/>
          </p:nvPr>
        </p:nvSpPr>
        <p:spPr>
          <a:xfrm>
            <a:off x="4655417" y="3734943"/>
            <a:ext cx="2763693" cy="671804"/>
          </a:xfrm>
          <a:solidFill>
            <a:schemeClr val="accent1"/>
          </a:solidFill>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184227155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wo Photos and Takeaway">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1" y="1007707"/>
            <a:ext cx="3034145" cy="3551594"/>
          </a:xfrm>
        </p:spPr>
        <p:txBody>
          <a:bodyPr/>
          <a:lstStyle/>
          <a:p>
            <a:r>
              <a:rPr lang="en-US"/>
              <a:t>Click icon to add picture</a:t>
            </a:r>
          </a:p>
        </p:txBody>
      </p:sp>
      <p:sp>
        <p:nvSpPr>
          <p:cNvPr id="12" name="Picture Placeholder 7"/>
          <p:cNvSpPr>
            <a:spLocks noGrp="1"/>
          </p:cNvSpPr>
          <p:nvPr>
            <p:ph type="pic" sz="quarter" idx="15"/>
          </p:nvPr>
        </p:nvSpPr>
        <p:spPr>
          <a:xfrm>
            <a:off x="6109856" y="1007707"/>
            <a:ext cx="3034145" cy="3551594"/>
          </a:xfrm>
        </p:spPr>
        <p:txBody>
          <a:bodyPr/>
          <a:lstStyle/>
          <a:p>
            <a:r>
              <a:rPr lang="en-US"/>
              <a:t>Click icon to add picture</a:t>
            </a:r>
          </a:p>
        </p:txBody>
      </p:sp>
      <p:sp>
        <p:nvSpPr>
          <p:cNvPr id="9" name="Text Placeholder 8"/>
          <p:cNvSpPr>
            <a:spLocks noGrp="1"/>
          </p:cNvSpPr>
          <p:nvPr>
            <p:ph type="body" sz="quarter" idx="16"/>
          </p:nvPr>
        </p:nvSpPr>
        <p:spPr>
          <a:xfrm>
            <a:off x="3063240" y="1005841"/>
            <a:ext cx="3017520" cy="3553460"/>
          </a:xfrm>
          <a:solidFill>
            <a:schemeClr val="accent1"/>
          </a:solidFill>
        </p:spPr>
        <p:txBody>
          <a:bodyPr lIns="182880" tIns="182880" rIns="182880" bIns="182880" anchor="ctr" anchorCtr="0"/>
          <a:lstStyle>
            <a:lvl1pPr marL="0" indent="0" algn="l">
              <a:spcBef>
                <a:spcPts val="545"/>
              </a:spcBef>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307318463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4"/>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7"/>
            <a:ext cx="8416782" cy="492443"/>
          </a:xfrm>
        </p:spPr>
        <p:txBody>
          <a:bodyPr wrap="square" anchor="b">
            <a:spAutoFit/>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1501879263"/>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Photo and Content (right)">
    <p:spTree>
      <p:nvGrpSpPr>
        <p:cNvPr id="1" name=""/>
        <p:cNvGrpSpPr/>
        <p:nvPr/>
      </p:nvGrpSpPr>
      <p:grpSpPr>
        <a:xfrm>
          <a:off x="0" y="0"/>
          <a:ext cx="0" cy="0"/>
          <a:chOff x="0" y="0"/>
          <a:chExt cx="0" cy="0"/>
        </a:xfrm>
      </p:grpSpPr>
      <p:sp>
        <p:nvSpPr>
          <p:cNvPr id="7" name="Rectangle 6"/>
          <p:cNvSpPr/>
          <p:nvPr/>
        </p:nvSpPr>
        <p:spPr>
          <a:xfrm>
            <a:off x="1" y="1007707"/>
            <a:ext cx="600445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8" name="Picture Placeholder 7"/>
          <p:cNvSpPr>
            <a:spLocks noGrp="1"/>
          </p:cNvSpPr>
          <p:nvPr>
            <p:ph type="pic" sz="quarter" idx="14"/>
          </p:nvPr>
        </p:nvSpPr>
        <p:spPr>
          <a:xfrm>
            <a:off x="6048300" y="1007416"/>
            <a:ext cx="3096491" cy="2863127"/>
          </a:xfrm>
        </p:spPr>
        <p:txBody>
          <a:bodyPr/>
          <a:lstStyle/>
          <a:p>
            <a:r>
              <a:rPr lang="en-US"/>
              <a:t>Click icon to add picture</a:t>
            </a:r>
          </a:p>
        </p:txBody>
      </p:sp>
      <p:sp>
        <p:nvSpPr>
          <p:cNvPr id="10" name="Text Placeholder 12"/>
          <p:cNvSpPr>
            <a:spLocks noGrp="1"/>
          </p:cNvSpPr>
          <p:nvPr>
            <p:ph type="body" sz="quarter" idx="16"/>
          </p:nvPr>
        </p:nvSpPr>
        <p:spPr>
          <a:xfrm>
            <a:off x="6048299" y="3870543"/>
            <a:ext cx="3096096" cy="688759"/>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63539" y="1280161"/>
            <a:ext cx="5640921" cy="3172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294124740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hoto and Content (left)">
    <p:spTree>
      <p:nvGrpSpPr>
        <p:cNvPr id="1" name=""/>
        <p:cNvGrpSpPr/>
        <p:nvPr/>
      </p:nvGrpSpPr>
      <p:grpSpPr>
        <a:xfrm>
          <a:off x="0" y="0"/>
          <a:ext cx="0" cy="0"/>
          <a:chOff x="0" y="0"/>
          <a:chExt cx="0" cy="0"/>
        </a:xfrm>
      </p:grpSpPr>
      <p:sp>
        <p:nvSpPr>
          <p:cNvPr id="7" name="Rectangle 6"/>
          <p:cNvSpPr/>
          <p:nvPr/>
        </p:nvSpPr>
        <p:spPr>
          <a:xfrm>
            <a:off x="3140023" y="1007707"/>
            <a:ext cx="600397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82031" rtl="0" eaLnBrk="1" fontAlgn="auto" latinLnBrk="0" hangingPunct="1">
              <a:lnSpc>
                <a:spcPct val="100000"/>
              </a:lnSpc>
              <a:spcBef>
                <a:spcPts val="0"/>
              </a:spcBef>
              <a:spcAft>
                <a:spcPts val="0"/>
              </a:spcAft>
              <a:buClrTx/>
              <a:buSzTx/>
              <a:buFontTx/>
              <a:buNone/>
              <a:tabLst/>
              <a:defRPr/>
            </a:pPr>
            <a:endParaRPr kumimoji="0" lang="en-US" sz="521" b="0" i="0" u="none" strike="noStrike" kern="1200" cap="none" spc="0" normalizeH="0" baseline="0" noProof="0">
              <a:ln>
                <a:noFill/>
              </a:ln>
              <a:solidFill>
                <a:srgbClr val="FFFFFF"/>
              </a:solidFill>
              <a:effectLst/>
              <a:uLnTx/>
              <a:uFillTx/>
              <a:latin typeface="Arial"/>
              <a:ea typeface="+mn-ea"/>
              <a:cs typeface="+mn-cs"/>
            </a:endParaRPr>
          </a:p>
        </p:txBody>
      </p:sp>
      <p:sp>
        <p:nvSpPr>
          <p:cNvPr id="8" name="Picture Placeholder 7"/>
          <p:cNvSpPr>
            <a:spLocks noGrp="1"/>
          </p:cNvSpPr>
          <p:nvPr>
            <p:ph type="pic" sz="quarter" idx="14"/>
          </p:nvPr>
        </p:nvSpPr>
        <p:spPr>
          <a:xfrm>
            <a:off x="-309" y="1007416"/>
            <a:ext cx="3096491" cy="2866085"/>
          </a:xfrm>
        </p:spPr>
        <p:txBody>
          <a:bodyPr/>
          <a:lstStyle/>
          <a:p>
            <a:r>
              <a:rPr lang="en-US"/>
              <a:t>Click icon to add picture</a:t>
            </a:r>
          </a:p>
        </p:txBody>
      </p:sp>
      <p:sp>
        <p:nvSpPr>
          <p:cNvPr id="10" name="Text Placeholder 12"/>
          <p:cNvSpPr>
            <a:spLocks noGrp="1"/>
          </p:cNvSpPr>
          <p:nvPr>
            <p:ph type="body" sz="quarter" idx="16"/>
          </p:nvPr>
        </p:nvSpPr>
        <p:spPr>
          <a:xfrm>
            <a:off x="-310" y="3873500"/>
            <a:ext cx="3096096" cy="685800"/>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225452" y="1280161"/>
            <a:ext cx="5555011" cy="3222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221952367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Only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421561056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43581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spc="0" baseline="0"/>
            </a:lvl1pPr>
          </a:lstStyle>
          <a:p>
            <a:r>
              <a:rPr lang="en-US"/>
              <a:t>Click to edit Master title style</a:t>
            </a:r>
          </a:p>
        </p:txBody>
      </p:sp>
      <p:sp>
        <p:nvSpPr>
          <p:cNvPr id="4" name="Text Placeholder 3"/>
          <p:cNvSpPr>
            <a:spLocks noGrp="1"/>
          </p:cNvSpPr>
          <p:nvPr>
            <p:ph type="body" sz="quarter" idx="10"/>
          </p:nvPr>
        </p:nvSpPr>
        <p:spPr>
          <a:xfrm>
            <a:off x="363538" y="4682833"/>
            <a:ext cx="3215390" cy="279800"/>
          </a:xfrm>
        </p:spPr>
        <p:txBody>
          <a:bodyPr anchor="b"/>
          <a:lstStyle>
            <a:lvl1pPr marL="0" indent="0">
              <a:buNone/>
              <a:defRPr sz="800" b="0">
                <a:latin typeface="+mj-lt"/>
              </a:defRPr>
            </a:lvl1pPr>
          </a:lstStyle>
          <a:p>
            <a:pPr lvl="0"/>
            <a:r>
              <a:rPr lang="en-US"/>
              <a:t>Click to edit Master text styles</a:t>
            </a:r>
          </a:p>
        </p:txBody>
      </p:sp>
    </p:spTree>
    <p:extLst>
      <p:ext uri="{BB962C8B-B14F-4D97-AF65-F5344CB8AC3E}">
        <p14:creationId xmlns:p14="http://schemas.microsoft.com/office/powerpoint/2010/main" val="261331144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Copy with Chart">
    <p:spTree>
      <p:nvGrpSpPr>
        <p:cNvPr id="1" name=""/>
        <p:cNvGrpSpPr/>
        <p:nvPr/>
      </p:nvGrpSpPr>
      <p:grpSpPr>
        <a:xfrm>
          <a:off x="0" y="0"/>
          <a:ext cx="0" cy="0"/>
          <a:chOff x="0" y="0"/>
          <a:chExt cx="0" cy="0"/>
        </a:xfrm>
      </p:grpSpPr>
      <p:sp>
        <p:nvSpPr>
          <p:cNvPr id="2" name="Title 1"/>
          <p:cNvSpPr>
            <a:spLocks noGrp="1"/>
          </p:cNvSpPr>
          <p:nvPr>
            <p:ph type="title"/>
          </p:nvPr>
        </p:nvSpPr>
        <p:spPr>
          <a:xfrm>
            <a:off x="1252728" y="137160"/>
            <a:ext cx="7854696" cy="676656"/>
          </a:xfrm>
          <a:ln>
            <a:noFill/>
          </a:ln>
        </p:spPr>
        <p:txBody>
          <a:bodyPr vert="horz" lIns="91440" tIns="45720" rIns="91440" bIns="45720" rtlCol="0" anchor="ctr">
            <a:normAutofit/>
          </a:bodyPr>
          <a:lstStyle>
            <a:lvl1pPr>
              <a:defRPr lang="en-US" dirty="0"/>
            </a:lvl1pPr>
          </a:lstStyle>
          <a:p>
            <a:pPr lvl="0"/>
            <a:endParaRPr lang="en-US"/>
          </a:p>
        </p:txBody>
      </p:sp>
      <p:cxnSp>
        <p:nvCxnSpPr>
          <p:cNvPr id="12" name="Straight Connector 11"/>
          <p:cNvCxnSpPr/>
          <p:nvPr userDrawn="1"/>
        </p:nvCxnSpPr>
        <p:spPr>
          <a:xfrm>
            <a:off x="8494439" y="4845588"/>
            <a:ext cx="0" cy="165497"/>
          </a:xfrm>
          <a:prstGeom prst="line">
            <a:avLst/>
          </a:prstGeom>
          <a:ln w="9525" cmpd="sng">
            <a:solidFill>
              <a:srgbClr val="001E6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8510111" y="4818041"/>
            <a:ext cx="356188" cy="261610"/>
          </a:xfrm>
          <a:prstGeom prst="rect">
            <a:avLst/>
          </a:prstGeom>
        </p:spPr>
        <p:txBody>
          <a:bodyPr wrap="none">
            <a:spAutoFit/>
          </a:bodyPr>
          <a:lstStyle/>
          <a:p>
            <a:fld id="{30312A1E-3BAC-834D-B7ED-29895840E5D1}" type="slidenum">
              <a:rPr lang="en-US" sz="1100" smtClean="0">
                <a:solidFill>
                  <a:srgbClr val="E63C2F"/>
                </a:solidFill>
                <a:cs typeface="Arial Narrow"/>
              </a:rPr>
              <a:pPr/>
              <a:t>‹#›</a:t>
            </a:fld>
            <a:endParaRPr lang="en-US" sz="1100">
              <a:solidFill>
                <a:srgbClr val="E63C2F"/>
              </a:solidFill>
              <a:cs typeface="Arial Narrow"/>
            </a:endParaRPr>
          </a:p>
        </p:txBody>
      </p:sp>
      <p:pic>
        <p:nvPicPr>
          <p:cNvPr id="15" name="Logo 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45253" y="4681157"/>
            <a:ext cx="893477" cy="349697"/>
          </a:xfrm>
          <a:prstGeom prst="rect">
            <a:avLst/>
          </a:prstGeom>
        </p:spPr>
      </p:pic>
      <p:sp>
        <p:nvSpPr>
          <p:cNvPr id="7" name="TextBox 6"/>
          <p:cNvSpPr txBox="1"/>
          <p:nvPr userDrawn="1"/>
        </p:nvSpPr>
        <p:spPr>
          <a:xfrm>
            <a:off x="1427597" y="4950932"/>
            <a:ext cx="5779305" cy="246221"/>
          </a:xfrm>
          <a:prstGeom prst="rect">
            <a:avLst/>
          </a:prstGeom>
          <a:noFill/>
        </p:spPr>
        <p:txBody>
          <a:bodyPr wrap="square" rtlCol="0">
            <a:spAutoFit/>
          </a:bodyPr>
          <a:lstStyle/>
          <a:p>
            <a:pPr algn="ctr"/>
            <a:r>
              <a:rPr lang="en-US" sz="1000">
                <a:solidFill>
                  <a:srgbClr val="102360"/>
                </a:solidFill>
              </a:rPr>
              <a:t>FOR INTERNAL USE ONLY. AMGEN CONFIDENTIAL</a:t>
            </a:r>
          </a:p>
        </p:txBody>
      </p:sp>
    </p:spTree>
    <p:custDataLst>
      <p:tags r:id="rId1"/>
    </p:custDataLst>
    <p:extLst>
      <p:ext uri="{BB962C8B-B14F-4D97-AF65-F5344CB8AC3E}">
        <p14:creationId xmlns:p14="http://schemas.microsoft.com/office/powerpoint/2010/main" val="40752512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8" name="TextBox 17"/>
          <p:cNvSpPr txBox="1"/>
          <p:nvPr userDrawn="1"/>
        </p:nvSpPr>
        <p:spPr>
          <a:xfrm>
            <a:off x="5233818" y="5011084"/>
            <a:ext cx="5779305" cy="184666"/>
          </a:xfrm>
          <a:prstGeom prst="rect">
            <a:avLst/>
          </a:prstGeom>
          <a:noFill/>
        </p:spPr>
        <p:txBody>
          <a:bodyPr wrap="square" rtlCol="0">
            <a:spAutoFit/>
          </a:bodyPr>
          <a:lstStyle/>
          <a:p>
            <a:pPr algn="ctr"/>
            <a:r>
              <a:rPr lang="en-US" sz="600" dirty="0">
                <a:solidFill>
                  <a:srgbClr val="102360"/>
                </a:solidFill>
              </a:rPr>
              <a:t>FOR INTERNAL USE ONLY. AMGEN CONFIDENTIAL</a:t>
            </a:r>
          </a:p>
        </p:txBody>
      </p:sp>
      <p:cxnSp>
        <p:nvCxnSpPr>
          <p:cNvPr id="7" name="Straight Connector 6"/>
          <p:cNvCxnSpPr/>
          <p:nvPr userDrawn="1"/>
        </p:nvCxnSpPr>
        <p:spPr>
          <a:xfrm>
            <a:off x="8494439" y="4845588"/>
            <a:ext cx="0" cy="165497"/>
          </a:xfrm>
          <a:prstGeom prst="line">
            <a:avLst/>
          </a:prstGeom>
          <a:ln w="9525" cmpd="sng">
            <a:solidFill>
              <a:srgbClr val="001E6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userDrawn="1"/>
        </p:nvSpPr>
        <p:spPr>
          <a:xfrm>
            <a:off x="8510111" y="4818041"/>
            <a:ext cx="356188" cy="261610"/>
          </a:xfrm>
          <a:prstGeom prst="rect">
            <a:avLst/>
          </a:prstGeom>
        </p:spPr>
        <p:txBody>
          <a:bodyPr wrap="none">
            <a:spAutoFit/>
          </a:bodyPr>
          <a:lstStyle/>
          <a:p>
            <a:fld id="{30312A1E-3BAC-834D-B7ED-29895840E5D1}" type="slidenum">
              <a:rPr lang="en-US" sz="1100" smtClean="0">
                <a:solidFill>
                  <a:srgbClr val="E63C2F"/>
                </a:solidFill>
                <a:cs typeface="Arial Narrow"/>
              </a:rPr>
              <a:pPr/>
              <a:t>‹#›</a:t>
            </a:fld>
            <a:endParaRPr lang="en-US" sz="1100">
              <a:solidFill>
                <a:srgbClr val="E63C2F"/>
              </a:solidFill>
              <a:cs typeface="Arial Narrow"/>
            </a:endParaRPr>
          </a:p>
        </p:txBody>
      </p:sp>
      <p:pic>
        <p:nvPicPr>
          <p:cNvPr id="13" name="Logo 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45253" y="4681157"/>
            <a:ext cx="893477" cy="349697"/>
          </a:xfrm>
          <a:prstGeom prst="rect">
            <a:avLst/>
          </a:prstGeom>
        </p:spPr>
      </p:pic>
      <p:sp>
        <p:nvSpPr>
          <p:cNvPr id="8" name="Title 1"/>
          <p:cNvSpPr>
            <a:spLocks noGrp="1"/>
          </p:cNvSpPr>
          <p:nvPr>
            <p:ph type="title"/>
          </p:nvPr>
        </p:nvSpPr>
        <p:spPr>
          <a:xfrm>
            <a:off x="1252728" y="229267"/>
            <a:ext cx="7854696" cy="492443"/>
          </a:xfrm>
        </p:spPr>
        <p:txBody>
          <a:bodyPr anchor="ctr"/>
          <a:lstStyle>
            <a:lvl1pPr>
              <a:defRPr>
                <a:solidFill>
                  <a:schemeClr val="accent1"/>
                </a:solidFill>
              </a:defRPr>
            </a:lvl1pPr>
          </a:lstStyle>
          <a:p>
            <a:endParaRPr lang="en-US"/>
          </a:p>
        </p:txBody>
      </p:sp>
    </p:spTree>
    <p:custDataLst>
      <p:tags r:id="rId1"/>
    </p:custDataLst>
    <p:extLst>
      <p:ext uri="{BB962C8B-B14F-4D97-AF65-F5344CB8AC3E}">
        <p14:creationId xmlns:p14="http://schemas.microsoft.com/office/powerpoint/2010/main" val="3417445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Placeholder 4"/>
          <p:cNvPicPr>
            <a:picLocks noChangeAspect="1"/>
          </p:cNvPicPr>
          <p:nvPr userDrawn="1"/>
        </p:nvPicPr>
        <p:blipFill>
          <a:blip r:embed="rId2" cstate="print">
            <a:extLst>
              <a:ext uri="{28A0092B-C50C-407E-A947-70E740481C1C}">
                <a14:useLocalDpi xmlns:a14="http://schemas.microsoft.com/office/drawing/2010/main" val="0"/>
              </a:ext>
            </a:extLst>
          </a:blip>
          <a:srcRect t="6250" b="6250"/>
          <a:stretch>
            <a:fillRect/>
          </a:stretch>
        </p:blipFill>
        <p:spPr>
          <a:xfrm>
            <a:off x="0" y="0"/>
            <a:ext cx="9144000" cy="4000500"/>
          </a:xfrm>
          <a:prstGeom prst="rect">
            <a:avLst/>
          </a:prstGeom>
        </p:spPr>
      </p:pic>
      <p:sp>
        <p:nvSpPr>
          <p:cNvPr id="7" name="Picture Placeholder 6"/>
          <p:cNvSpPr>
            <a:spLocks noGrp="1"/>
          </p:cNvSpPr>
          <p:nvPr>
            <p:ph type="pic" sz="quarter" idx="11"/>
          </p:nvPr>
        </p:nvSpPr>
        <p:spPr>
          <a:xfrm>
            <a:off x="0" y="0"/>
            <a:ext cx="9144000" cy="4000500"/>
          </a:xfrm>
          <a:noFill/>
        </p:spPr>
        <p:txBody>
          <a:bodyPr lIns="0"/>
          <a:lstStyle/>
          <a:p>
            <a:r>
              <a:rPr lang="en-US"/>
              <a:t>Click icon to add picture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0179" y="4596224"/>
            <a:ext cx="1284927" cy="304711"/>
          </a:xfrm>
          <a:prstGeom prst="rect">
            <a:avLst/>
          </a:prstGeom>
        </p:spPr>
      </p:pic>
      <p:sp>
        <p:nvSpPr>
          <p:cNvPr id="13" name="Text Placeholder 12"/>
          <p:cNvSpPr>
            <a:spLocks noGrp="1"/>
          </p:cNvSpPr>
          <p:nvPr>
            <p:ph type="body" sz="quarter" idx="13" hasCustomPrompt="1"/>
          </p:nvPr>
        </p:nvSpPr>
        <p:spPr>
          <a:xfrm>
            <a:off x="571501" y="4460430"/>
            <a:ext cx="7449344" cy="294856"/>
          </a:xfrm>
        </p:spPr>
        <p:txBody>
          <a:bodyPr tIns="0"/>
          <a:lstStyle>
            <a:lvl1pPr marL="0" indent="0" algn="l">
              <a:spcBef>
                <a:spcPts val="0"/>
              </a:spcBef>
              <a:spcAft>
                <a:spcPts val="0"/>
              </a:spcAft>
              <a:buNone/>
              <a:defRPr sz="2000" b="0"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6" name="Text Placeholder 5"/>
          <p:cNvSpPr>
            <a:spLocks noGrp="1"/>
          </p:cNvSpPr>
          <p:nvPr>
            <p:ph type="body" sz="quarter" idx="10" hasCustomPrompt="1"/>
          </p:nvPr>
        </p:nvSpPr>
        <p:spPr>
          <a:xfrm>
            <a:off x="571501" y="4102228"/>
            <a:ext cx="7449344" cy="346274"/>
          </a:xfrm>
        </p:spPr>
        <p:txBody>
          <a:bodyPr rIns="0" anchor="ctr"/>
          <a:lstStyle>
            <a:lvl1pPr marL="0" indent="0" algn="l">
              <a:buNone/>
              <a:defRPr sz="2400" b="1"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2" name="Title 1"/>
          <p:cNvSpPr>
            <a:spLocks noGrp="1"/>
          </p:cNvSpPr>
          <p:nvPr>
            <p:ph type="title" hasCustomPrompt="1"/>
          </p:nvPr>
        </p:nvSpPr>
        <p:spPr>
          <a:xfrm>
            <a:off x="571503" y="1743075"/>
            <a:ext cx="7441435" cy="514350"/>
          </a:xfrm>
          <a:prstGeom prst="rect">
            <a:avLst/>
          </a:prstGeom>
        </p:spPr>
        <p:txBody>
          <a:bodyPr vert="horz" lIns="0" tIns="0" rIns="0" bIns="0" anchor="ctr">
            <a:noAutofit/>
          </a:bodyPr>
          <a:lstStyle>
            <a:lvl1pPr algn="l">
              <a:defRPr sz="3600" b="1" spc="0" baseline="0">
                <a:solidFill>
                  <a:schemeClr val="bg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2180233047"/>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Section Slide_3">
    <p:spTree>
      <p:nvGrpSpPr>
        <p:cNvPr id="1" name=""/>
        <p:cNvGrpSpPr/>
        <p:nvPr/>
      </p:nvGrpSpPr>
      <p:grpSpPr>
        <a:xfrm>
          <a:off x="0" y="0"/>
          <a:ext cx="0" cy="0"/>
          <a:chOff x="0" y="0"/>
          <a:chExt cx="0" cy="0"/>
        </a:xfrm>
      </p:grpSpPr>
      <p:sp>
        <p:nvSpPr>
          <p:cNvPr id="6" name="Rectangle 5"/>
          <p:cNvSpPr/>
          <p:nvPr userDrawn="1"/>
        </p:nvSpPr>
        <p:spPr>
          <a:xfrm>
            <a:off x="0" y="4358640"/>
            <a:ext cx="9144000" cy="7848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0179" y="4596224"/>
            <a:ext cx="1284927" cy="304711"/>
          </a:xfrm>
          <a:prstGeom prst="rect">
            <a:avLst/>
          </a:prstGeom>
        </p:spPr>
      </p:pic>
      <p:sp>
        <p:nvSpPr>
          <p:cNvPr id="2" name="Title 1"/>
          <p:cNvSpPr>
            <a:spLocks noGrp="1"/>
          </p:cNvSpPr>
          <p:nvPr>
            <p:ph type="title" hasCustomPrompt="1"/>
          </p:nvPr>
        </p:nvSpPr>
        <p:spPr>
          <a:xfrm>
            <a:off x="571503" y="1797303"/>
            <a:ext cx="7441435" cy="514350"/>
          </a:xfrm>
          <a:prstGeom prst="rect">
            <a:avLst/>
          </a:prstGeom>
        </p:spPr>
        <p:txBody>
          <a:bodyPr vert="horz" lIns="0" tIns="0" rIns="0" bIns="0" anchor="ctr">
            <a:noAutofit/>
          </a:bodyPr>
          <a:lstStyle>
            <a:lvl1pPr algn="l">
              <a:defRPr sz="3600" b="1" spc="0" baseline="0">
                <a:solidFill>
                  <a:schemeClr val="accent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3521423379"/>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1007708"/>
            <a:ext cx="9144000" cy="3546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169709141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4"/>
          </p:nvPr>
        </p:nvSpPr>
        <p:spPr>
          <a:xfrm>
            <a:off x="363538" y="1280161"/>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7"/>
            <a:ext cx="8416782" cy="492443"/>
          </a:xfrm>
        </p:spPr>
        <p:txBody>
          <a:bodyPr wrap="square" anchor="b">
            <a:spAutoFit/>
          </a:bodyPr>
          <a:lstStyle>
            <a:lvl1pPr>
              <a:defRPr spc="0" baseline="0"/>
            </a:lvl1pPr>
          </a:lstStyle>
          <a:p>
            <a:r>
              <a:rPr lang="en-US" dirty="0"/>
              <a:t>CLICK TO EDIT MASTER TITLE STYLE</a:t>
            </a:r>
          </a:p>
        </p:txBody>
      </p:sp>
      <p:sp>
        <p:nvSpPr>
          <p:cNvPr id="5" name="Content Placeholder 3"/>
          <p:cNvSpPr>
            <a:spLocks noGrp="1"/>
          </p:cNvSpPr>
          <p:nvPr>
            <p:ph sz="quarter" idx="15"/>
          </p:nvPr>
        </p:nvSpPr>
        <p:spPr>
          <a:xfrm>
            <a:off x="4648059" y="1280161"/>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0236051"/>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4" name="Content Placeholder 3"/>
          <p:cNvSpPr>
            <a:spLocks noGrp="1"/>
          </p:cNvSpPr>
          <p:nvPr>
            <p:ph sz="quarter" idx="14"/>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9"/>
            <a:ext cx="8416782" cy="492443"/>
          </a:xfrm>
        </p:spPr>
        <p:txBody>
          <a:bodyPr wrap="square" anchor="b">
            <a:spAutoFit/>
          </a:bodyPr>
          <a:lstStyle>
            <a:lvl1pPr>
              <a:defRPr spc="0" baseline="0"/>
            </a:lvl1pPr>
          </a:lstStyle>
          <a:p>
            <a:r>
              <a:rPr lang="en-US" dirty="0"/>
              <a:t>CLICK TO EDIT MASTER TITLE STYLE</a:t>
            </a:r>
          </a:p>
        </p:txBody>
      </p:sp>
      <p:sp>
        <p:nvSpPr>
          <p:cNvPr id="5" name="Text Placeholder 4">
            <a:extLst>
              <a:ext uri="{FF2B5EF4-FFF2-40B4-BE49-F238E27FC236}">
                <a16:creationId xmlns:a16="http://schemas.microsoft.com/office/drawing/2014/main" id="{EFF211F1-D73B-4FC0-B3F5-105D2D28AF9A}"/>
              </a:ext>
            </a:extLst>
          </p:cNvPr>
          <p:cNvSpPr>
            <a:spLocks noGrp="1"/>
          </p:cNvSpPr>
          <p:nvPr>
            <p:ph type="body" sz="quarter" idx="15"/>
          </p:nvPr>
        </p:nvSpPr>
        <p:spPr>
          <a:xfrm>
            <a:off x="0" y="4852243"/>
            <a:ext cx="4572000" cy="278606"/>
          </a:xfrm>
        </p:spPr>
        <p:txBody>
          <a:bodyPr anchor="b"/>
          <a:lstStyle>
            <a:lvl1pPr marL="0" indent="0">
              <a:buNone/>
              <a:defRPr sz="600" b="0"/>
            </a:lvl1pPr>
          </a:lstStyle>
          <a:p>
            <a:pPr lvl="0"/>
            <a:endParaRPr lang="en-GB" dirty="0"/>
          </a:p>
        </p:txBody>
      </p:sp>
    </p:spTree>
    <p:extLst>
      <p:ext uri="{BB962C8B-B14F-4D97-AF65-F5344CB8AC3E}">
        <p14:creationId xmlns:p14="http://schemas.microsoft.com/office/powerpoint/2010/main" val="192611208"/>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4" name="Content Placeholder 3"/>
          <p:cNvSpPr>
            <a:spLocks noGrp="1"/>
          </p:cNvSpPr>
          <p:nvPr>
            <p:ph sz="quarter" idx="14"/>
          </p:nvPr>
        </p:nvSpPr>
        <p:spPr>
          <a:xfrm>
            <a:off x="363538" y="1280162"/>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9"/>
            <a:ext cx="8416782" cy="492443"/>
          </a:xfrm>
        </p:spPr>
        <p:txBody>
          <a:bodyPr wrap="square" anchor="b">
            <a:spAutoFit/>
          </a:bodyPr>
          <a:lstStyle>
            <a:lvl1pPr>
              <a:defRPr spc="0" baseline="0"/>
            </a:lvl1pPr>
          </a:lstStyle>
          <a:p>
            <a:r>
              <a:rPr lang="en-US" dirty="0"/>
              <a:t>CLICK TO EDIT MASTER TITLE STYLE</a:t>
            </a:r>
          </a:p>
        </p:txBody>
      </p:sp>
      <p:sp>
        <p:nvSpPr>
          <p:cNvPr id="5" name="Content Placeholder 3"/>
          <p:cNvSpPr>
            <a:spLocks noGrp="1"/>
          </p:cNvSpPr>
          <p:nvPr>
            <p:ph sz="quarter" idx="15"/>
          </p:nvPr>
        </p:nvSpPr>
        <p:spPr>
          <a:xfrm>
            <a:off x="4648060" y="1280162"/>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9487973"/>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4" name="Content Placeholder 3"/>
          <p:cNvSpPr>
            <a:spLocks noGrp="1"/>
          </p:cNvSpPr>
          <p:nvPr>
            <p:ph sz="quarter" idx="10"/>
          </p:nvPr>
        </p:nvSpPr>
        <p:spPr>
          <a:xfrm>
            <a:off x="363540" y="1554482"/>
            <a:ext cx="8416925"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9" y="440166"/>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40" y="1146176"/>
            <a:ext cx="8416924" cy="352425"/>
          </a:xfrm>
        </p:spPr>
        <p:txBody>
          <a:bodyPr/>
          <a:lstStyle>
            <a:lvl1pPr marL="0" indent="0">
              <a:buNone/>
              <a:defRPr sz="2400">
                <a:solidFill>
                  <a:schemeClr val="accent1"/>
                </a:solidFill>
                <a:latin typeface="+mj-lt"/>
              </a:defRPr>
            </a:lvl1pPr>
            <a:lvl2pPr marL="231764" indent="0">
              <a:buNone/>
              <a:defRPr sz="2200">
                <a:solidFill>
                  <a:schemeClr val="accent1"/>
                </a:solidFill>
                <a:latin typeface="+mj-lt"/>
              </a:defRPr>
            </a:lvl2pPr>
            <a:lvl3pPr marL="457178" indent="0">
              <a:buNone/>
              <a:defRPr sz="2200">
                <a:solidFill>
                  <a:schemeClr val="accent1"/>
                </a:solidFill>
                <a:latin typeface="+mj-lt"/>
              </a:defRPr>
            </a:lvl3pPr>
            <a:lvl4pPr marL="688941" indent="0">
              <a:buNone/>
              <a:defRPr sz="2200">
                <a:solidFill>
                  <a:schemeClr val="accent1"/>
                </a:solidFill>
                <a:latin typeface="+mj-lt"/>
              </a:defRPr>
            </a:lvl4pPr>
            <a:lvl5pPr marL="914355"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46465793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4" name="Content Placeholder 3"/>
          <p:cNvSpPr>
            <a:spLocks noGrp="1"/>
          </p:cNvSpPr>
          <p:nvPr>
            <p:ph sz="quarter" idx="10"/>
          </p:nvPr>
        </p:nvSpPr>
        <p:spPr>
          <a:xfrm>
            <a:off x="363538" y="1554482"/>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9" y="440166"/>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38" y="1146176"/>
            <a:ext cx="4133088" cy="352425"/>
          </a:xfrm>
        </p:spPr>
        <p:txBody>
          <a:bodyPr/>
          <a:lstStyle>
            <a:lvl1pPr marL="0" indent="0">
              <a:buNone/>
              <a:defRPr sz="2400">
                <a:solidFill>
                  <a:schemeClr val="accent1"/>
                </a:solidFill>
                <a:latin typeface="+mj-lt"/>
              </a:defRPr>
            </a:lvl1pPr>
            <a:lvl2pPr marL="231764" indent="0">
              <a:buNone/>
              <a:defRPr sz="2200">
                <a:solidFill>
                  <a:schemeClr val="accent1"/>
                </a:solidFill>
                <a:latin typeface="+mj-lt"/>
              </a:defRPr>
            </a:lvl2pPr>
            <a:lvl3pPr marL="457178" indent="0">
              <a:buNone/>
              <a:defRPr sz="2200">
                <a:solidFill>
                  <a:schemeClr val="accent1"/>
                </a:solidFill>
                <a:latin typeface="+mj-lt"/>
              </a:defRPr>
            </a:lvl3pPr>
            <a:lvl4pPr marL="688941" indent="0">
              <a:buNone/>
              <a:defRPr sz="2200">
                <a:solidFill>
                  <a:schemeClr val="accent1"/>
                </a:solidFill>
                <a:latin typeface="+mj-lt"/>
              </a:defRPr>
            </a:lvl4pPr>
            <a:lvl5pPr marL="914355" indent="0">
              <a:buNone/>
              <a:defRPr sz="2200">
                <a:solidFill>
                  <a:schemeClr val="accent1"/>
                </a:solidFill>
                <a:latin typeface="+mj-lt"/>
              </a:defRPr>
            </a:lvl5pPr>
          </a:lstStyle>
          <a:p>
            <a:pPr lvl="0"/>
            <a:r>
              <a:rPr lang="en-US"/>
              <a:t>Edit Master text styles</a:t>
            </a:r>
          </a:p>
        </p:txBody>
      </p:sp>
      <p:sp>
        <p:nvSpPr>
          <p:cNvPr id="6" name="Content Placeholder 3"/>
          <p:cNvSpPr>
            <a:spLocks noGrp="1"/>
          </p:cNvSpPr>
          <p:nvPr>
            <p:ph sz="quarter" idx="12"/>
          </p:nvPr>
        </p:nvSpPr>
        <p:spPr>
          <a:xfrm>
            <a:off x="4647374" y="1554482"/>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4647374" y="1146176"/>
            <a:ext cx="4133088" cy="352425"/>
          </a:xfrm>
        </p:spPr>
        <p:txBody>
          <a:bodyPr/>
          <a:lstStyle>
            <a:lvl1pPr marL="0" indent="0">
              <a:buNone/>
              <a:defRPr sz="2400">
                <a:solidFill>
                  <a:schemeClr val="accent1"/>
                </a:solidFill>
                <a:latin typeface="+mj-lt"/>
              </a:defRPr>
            </a:lvl1pPr>
            <a:lvl2pPr marL="231764" indent="0">
              <a:buNone/>
              <a:defRPr sz="2200">
                <a:solidFill>
                  <a:schemeClr val="accent1"/>
                </a:solidFill>
                <a:latin typeface="+mj-lt"/>
              </a:defRPr>
            </a:lvl2pPr>
            <a:lvl3pPr marL="457178" indent="0">
              <a:buNone/>
              <a:defRPr sz="2200">
                <a:solidFill>
                  <a:schemeClr val="accent1"/>
                </a:solidFill>
                <a:latin typeface="+mj-lt"/>
              </a:defRPr>
            </a:lvl3pPr>
            <a:lvl4pPr marL="688941" indent="0">
              <a:buNone/>
              <a:defRPr sz="2200">
                <a:solidFill>
                  <a:schemeClr val="accent1"/>
                </a:solidFill>
                <a:latin typeface="+mj-lt"/>
              </a:defRPr>
            </a:lvl4pPr>
            <a:lvl5pPr marL="914355"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283407711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Panel Imag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3121045" y="1007705"/>
            <a:ext cx="2909455" cy="3551595"/>
          </a:xfrm>
        </p:spPr>
        <p:txBody>
          <a:bodyPr/>
          <a:lstStyle/>
          <a:p>
            <a:r>
              <a:rPr lang="en-US"/>
              <a:t>Click icon to add picture</a:t>
            </a:r>
          </a:p>
        </p:txBody>
      </p:sp>
      <p:sp>
        <p:nvSpPr>
          <p:cNvPr id="13" name="Picture Placeholder 12"/>
          <p:cNvSpPr>
            <a:spLocks noGrp="1"/>
          </p:cNvSpPr>
          <p:nvPr>
            <p:ph type="pic" sz="quarter" idx="14"/>
          </p:nvPr>
        </p:nvSpPr>
        <p:spPr>
          <a:xfrm>
            <a:off x="6066255" y="1007705"/>
            <a:ext cx="3075709" cy="3551595"/>
          </a:xfrm>
        </p:spPr>
        <p:txBody>
          <a:bodyPr/>
          <a:lstStyle/>
          <a:p>
            <a:r>
              <a:rPr lang="en-US"/>
              <a:t>Click icon to add picture</a:t>
            </a:r>
          </a:p>
        </p:txBody>
      </p:sp>
      <p:sp>
        <p:nvSpPr>
          <p:cNvPr id="6" name="Picture Placeholder 5"/>
          <p:cNvSpPr>
            <a:spLocks noGrp="1"/>
          </p:cNvSpPr>
          <p:nvPr>
            <p:ph type="pic" sz="quarter" idx="15"/>
          </p:nvPr>
        </p:nvSpPr>
        <p:spPr>
          <a:xfrm>
            <a:off x="2" y="1007705"/>
            <a:ext cx="3075709" cy="3551595"/>
          </a:xfrm>
        </p:spPr>
        <p:txBody>
          <a:bodyPr/>
          <a:lstStyle/>
          <a:p>
            <a:r>
              <a:rPr lang="en-US"/>
              <a:t>Click icon to add picture</a:t>
            </a:r>
            <a:endParaRPr lang="en-US" dirty="0"/>
          </a:p>
        </p:txBody>
      </p:sp>
      <p:sp>
        <p:nvSpPr>
          <p:cNvPr id="2" name="Title 1"/>
          <p:cNvSpPr>
            <a:spLocks noGrp="1"/>
          </p:cNvSpPr>
          <p:nvPr>
            <p:ph type="title" hasCustomPrompt="1"/>
          </p:nvPr>
        </p:nvSpPr>
        <p:spPr>
          <a:xfrm>
            <a:off x="363540" y="440249"/>
            <a:ext cx="8416925" cy="492443"/>
          </a:xfrm>
          <a:prstGeom prst="rect">
            <a:avLst/>
          </a:prstGeom>
        </p:spPr>
        <p:txBody>
          <a:bodyPr vert="horz" wrap="square" lIns="91440" tIns="45720" rIns="91440" bIns="45720" anchor="b" anchorCtr="0">
            <a:spAutoFit/>
          </a:bodyPr>
          <a:lstStyle>
            <a:lvl1pPr algn="l">
              <a:lnSpc>
                <a:spcPct val="100000"/>
              </a:lnSpc>
              <a:defRPr lang="en-US" sz="2600" b="1" kern="1200" spc="0" baseline="0" dirty="0">
                <a:solidFill>
                  <a:schemeClr val="accent1"/>
                </a:solidFill>
                <a:latin typeface="Calibri" panose="020F050202020403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34496614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mage and Takeaway (right)">
    <p:spTree>
      <p:nvGrpSpPr>
        <p:cNvPr id="1" name=""/>
        <p:cNvGrpSpPr/>
        <p:nvPr/>
      </p:nvGrpSpPr>
      <p:grpSpPr>
        <a:xfrm>
          <a:off x="0" y="0"/>
          <a:ext cx="0" cy="0"/>
          <a:chOff x="0" y="0"/>
          <a:chExt cx="0" cy="0"/>
        </a:xfrm>
      </p:grpSpPr>
      <p:sp>
        <p:nvSpPr>
          <p:cNvPr id="11" name="Picture Placeholder 10"/>
          <p:cNvSpPr>
            <a:spLocks noGrp="1"/>
          </p:cNvSpPr>
          <p:nvPr>
            <p:ph type="pic" sz="quarter" idx="12"/>
          </p:nvPr>
        </p:nvSpPr>
        <p:spPr>
          <a:xfrm>
            <a:off x="2" y="1007707"/>
            <a:ext cx="6026727" cy="3551594"/>
          </a:xfrm>
        </p:spPr>
        <p:txBody>
          <a:bodyPr/>
          <a:lstStyle/>
          <a:p>
            <a:r>
              <a:rPr lang="en-US"/>
              <a:t>Click icon to add picture</a:t>
            </a:r>
          </a:p>
        </p:txBody>
      </p:sp>
      <p:sp>
        <p:nvSpPr>
          <p:cNvPr id="4" name="Content Placeholder 3"/>
          <p:cNvSpPr>
            <a:spLocks noGrp="1"/>
          </p:cNvSpPr>
          <p:nvPr>
            <p:ph sz="quarter" idx="13"/>
          </p:nvPr>
        </p:nvSpPr>
        <p:spPr>
          <a:xfrm>
            <a:off x="6069993" y="1008065"/>
            <a:ext cx="3074009" cy="3551237"/>
          </a:xfrm>
          <a:solidFill>
            <a:schemeClr val="accent1"/>
          </a:solidFill>
        </p:spPr>
        <p:txBody>
          <a:bodyPr lIns="182880" rIns="274320" anchor="ctr"/>
          <a:lstStyle>
            <a:lvl1pPr marL="0" indent="0">
              <a:buNone/>
              <a:defRPr sz="2200">
                <a:solidFill>
                  <a:schemeClr val="bg1"/>
                </a:solidFill>
              </a:defRPr>
            </a:lvl1pPr>
            <a:lvl2pPr>
              <a:buClr>
                <a:schemeClr val="bg1"/>
              </a:buClr>
              <a:defRPr sz="2000">
                <a:solidFill>
                  <a:schemeClr val="bg1"/>
                </a:solidFill>
              </a:defRPr>
            </a:lvl2pPr>
            <a:lvl3pPr>
              <a:buClr>
                <a:schemeClr val="bg1"/>
              </a:buClr>
              <a:defRPr sz="1800">
                <a:solidFill>
                  <a:schemeClr val="bg1"/>
                </a:solidFill>
              </a:defRPr>
            </a:lvl3pPr>
            <a:lvl4pPr>
              <a:buClr>
                <a:schemeClr val="bg1"/>
              </a:buClr>
              <a:defRPr sz="1600">
                <a:solidFill>
                  <a:schemeClr val="bg1"/>
                </a:solidFill>
              </a:defRPr>
            </a:lvl4pPr>
            <a:lvl5pPr>
              <a:buClr>
                <a:schemeClr val="bg1"/>
              </a:buCl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40" y="440249"/>
            <a:ext cx="8416925" cy="492443"/>
          </a:xfrm>
          <a:prstGeom prst="rect">
            <a:avLst/>
          </a:prstGeom>
        </p:spPr>
        <p:txBody>
          <a:bodyPr vert="horz" wrap="square" lIns="91440" tIns="45720" rIns="91440" bIns="45720" anchor="b" anchorCtr="0">
            <a:spAutoFit/>
          </a:bodyPr>
          <a:lstStyle>
            <a:lvl1pPr algn="l">
              <a:defRPr sz="2600" b="1" spc="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832388224"/>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and Takeaway (right)">
    <p:spTree>
      <p:nvGrpSpPr>
        <p:cNvPr id="1" name=""/>
        <p:cNvGrpSpPr/>
        <p:nvPr/>
      </p:nvGrpSpPr>
      <p:grpSpPr>
        <a:xfrm>
          <a:off x="0" y="0"/>
          <a:ext cx="0" cy="0"/>
          <a:chOff x="0" y="0"/>
          <a:chExt cx="0" cy="0"/>
        </a:xfrm>
      </p:grpSpPr>
      <p:sp>
        <p:nvSpPr>
          <p:cNvPr id="7" name="Rectangle 6"/>
          <p:cNvSpPr/>
          <p:nvPr userDrawn="1"/>
        </p:nvSpPr>
        <p:spPr>
          <a:xfrm>
            <a:off x="2" y="1007707"/>
            <a:ext cx="6053327" cy="354892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10" name="Text Placeholder 9"/>
          <p:cNvSpPr>
            <a:spLocks noGrp="1"/>
          </p:cNvSpPr>
          <p:nvPr>
            <p:ph type="body" sz="quarter" idx="14"/>
          </p:nvPr>
        </p:nvSpPr>
        <p:spPr>
          <a:xfrm>
            <a:off x="6053327" y="1005841"/>
            <a:ext cx="3099816" cy="3553460"/>
          </a:xfrm>
          <a:solidFill>
            <a:schemeClr val="accent1"/>
          </a:solidFill>
        </p:spPr>
        <p:txBody>
          <a:bodyPr lIns="182880" tIns="91440" rIns="274320" bIns="91440" anchor="ctr" anchorCtr="0"/>
          <a:lstStyle>
            <a:lvl1pPr marL="0" indent="0" algn="l">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40" y="1280160"/>
            <a:ext cx="5689600" cy="3118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3993935170"/>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akeaway (bottom)">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10" name="Text Placeholder 9"/>
          <p:cNvSpPr>
            <a:spLocks noGrp="1"/>
          </p:cNvSpPr>
          <p:nvPr>
            <p:ph type="body" sz="quarter" idx="14"/>
          </p:nvPr>
        </p:nvSpPr>
        <p:spPr>
          <a:xfrm>
            <a:off x="0" y="3908121"/>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40" y="1280160"/>
            <a:ext cx="8416925" cy="2424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760329052"/>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ubtitle and Takeaway">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10" name="Text Placeholder 9"/>
          <p:cNvSpPr>
            <a:spLocks noGrp="1"/>
          </p:cNvSpPr>
          <p:nvPr>
            <p:ph type="body" sz="quarter" idx="14"/>
          </p:nvPr>
        </p:nvSpPr>
        <p:spPr>
          <a:xfrm>
            <a:off x="0" y="3908121"/>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8" name="Content Placeholder 3"/>
          <p:cNvSpPr>
            <a:spLocks noGrp="1"/>
          </p:cNvSpPr>
          <p:nvPr>
            <p:ph sz="quarter" idx="10"/>
          </p:nvPr>
        </p:nvSpPr>
        <p:spPr>
          <a:xfrm>
            <a:off x="363540" y="1554481"/>
            <a:ext cx="8416925" cy="22033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
        <p:nvSpPr>
          <p:cNvPr id="4" name="Text Placeholder 3"/>
          <p:cNvSpPr>
            <a:spLocks noGrp="1"/>
          </p:cNvSpPr>
          <p:nvPr>
            <p:ph type="body" sz="quarter" idx="15"/>
          </p:nvPr>
        </p:nvSpPr>
        <p:spPr>
          <a:xfrm>
            <a:off x="363540" y="1146176"/>
            <a:ext cx="8234362" cy="352425"/>
          </a:xfrm>
        </p:spPr>
        <p:txBody>
          <a:bodyPr/>
          <a:lstStyle>
            <a:lvl1pPr marL="0" indent="0">
              <a:buNone/>
              <a:defRPr sz="2400">
                <a:solidFill>
                  <a:schemeClr val="accent1"/>
                </a:solidFill>
                <a:latin typeface="+mj-lt"/>
              </a:defRPr>
            </a:lvl1pPr>
            <a:lvl2pPr marL="231764" indent="0">
              <a:buNone/>
              <a:defRPr sz="2400">
                <a:solidFill>
                  <a:schemeClr val="accent1"/>
                </a:solidFill>
                <a:latin typeface="+mj-lt"/>
              </a:defRPr>
            </a:lvl2pPr>
            <a:lvl3pPr marL="457178" indent="0">
              <a:buNone/>
              <a:defRPr sz="2400">
                <a:solidFill>
                  <a:schemeClr val="accent1"/>
                </a:solidFill>
                <a:latin typeface="+mj-lt"/>
              </a:defRPr>
            </a:lvl3pPr>
            <a:lvl4pPr marL="688941" indent="0">
              <a:buNone/>
              <a:defRPr sz="2400">
                <a:solidFill>
                  <a:schemeClr val="accent1"/>
                </a:solidFill>
                <a:latin typeface="+mj-lt"/>
              </a:defRPr>
            </a:lvl4pPr>
            <a:lvl5pPr marL="914355"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3974658879"/>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ent and Takeaway (left)">
    <p:spTree>
      <p:nvGrpSpPr>
        <p:cNvPr id="1" name=""/>
        <p:cNvGrpSpPr/>
        <p:nvPr/>
      </p:nvGrpSpPr>
      <p:grpSpPr>
        <a:xfrm>
          <a:off x="0" y="0"/>
          <a:ext cx="0" cy="0"/>
          <a:chOff x="0" y="0"/>
          <a:chExt cx="0" cy="0"/>
        </a:xfrm>
      </p:grpSpPr>
      <p:sp>
        <p:nvSpPr>
          <p:cNvPr id="7" name="Rectangle 6"/>
          <p:cNvSpPr/>
          <p:nvPr userDrawn="1"/>
        </p:nvSpPr>
        <p:spPr>
          <a:xfrm>
            <a:off x="2589069" y="1007707"/>
            <a:ext cx="6554932"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defTabSz="582017">
              <a:defRPr/>
            </a:pPr>
            <a:endParaRPr lang="en-US" sz="521">
              <a:solidFill>
                <a:srgbClr val="FFFFFF"/>
              </a:solidFill>
            </a:endParaRPr>
          </a:p>
        </p:txBody>
      </p:sp>
      <p:sp>
        <p:nvSpPr>
          <p:cNvPr id="11" name="Text Placeholder 10"/>
          <p:cNvSpPr>
            <a:spLocks noGrp="1"/>
          </p:cNvSpPr>
          <p:nvPr>
            <p:ph type="body" sz="quarter" idx="16"/>
          </p:nvPr>
        </p:nvSpPr>
        <p:spPr>
          <a:xfrm>
            <a:off x="1" y="1007707"/>
            <a:ext cx="2556164" cy="3551594"/>
          </a:xfrm>
          <a:solidFill>
            <a:schemeClr val="accent1"/>
          </a:solidFill>
        </p:spPr>
        <p:txBody>
          <a:bodyPr lIns="274320" tIns="137160" rIns="91440" bIns="182880" anchor="ctr"/>
          <a:lstStyle>
            <a:lvl1pPr marL="0" indent="0" algn="l">
              <a:buClr>
                <a:schemeClr val="bg1"/>
              </a:buClr>
              <a:buNone/>
              <a:defRPr sz="2000">
                <a:solidFill>
                  <a:schemeClr val="bg1"/>
                </a:solidFill>
              </a:defRPr>
            </a:lvl1pPr>
            <a:lvl2pPr marL="169855" indent="0" algn="ctr">
              <a:buClr>
                <a:schemeClr val="bg1"/>
              </a:buClr>
              <a:buNone/>
              <a:defRPr>
                <a:solidFill>
                  <a:schemeClr val="bg1"/>
                </a:solidFill>
              </a:defRPr>
            </a:lvl2pPr>
            <a:lvl3pPr marL="344471" indent="0" algn="ctr">
              <a:buClr>
                <a:schemeClr val="bg1"/>
              </a:buClr>
              <a:buNone/>
              <a:defRPr>
                <a:solidFill>
                  <a:schemeClr val="bg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p:txBody>
      </p:sp>
      <p:sp>
        <p:nvSpPr>
          <p:cNvPr id="4" name="Content Placeholder 3"/>
          <p:cNvSpPr>
            <a:spLocks noGrp="1"/>
          </p:cNvSpPr>
          <p:nvPr>
            <p:ph sz="quarter" idx="17"/>
          </p:nvPr>
        </p:nvSpPr>
        <p:spPr>
          <a:xfrm>
            <a:off x="2699359" y="1554480"/>
            <a:ext cx="6081104" cy="292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
        <p:nvSpPr>
          <p:cNvPr id="5" name="Text Placeholder 4"/>
          <p:cNvSpPr>
            <a:spLocks noGrp="1"/>
          </p:cNvSpPr>
          <p:nvPr>
            <p:ph type="body" sz="quarter" idx="18"/>
          </p:nvPr>
        </p:nvSpPr>
        <p:spPr>
          <a:xfrm>
            <a:off x="2699361" y="1146176"/>
            <a:ext cx="6001729" cy="352425"/>
          </a:xfrm>
        </p:spPr>
        <p:txBody>
          <a:bodyPr/>
          <a:lstStyle>
            <a:lvl1pPr marL="0" indent="0">
              <a:buNone/>
              <a:defRPr sz="2400">
                <a:solidFill>
                  <a:schemeClr val="accent1"/>
                </a:solidFill>
                <a:latin typeface="+mj-lt"/>
              </a:defRPr>
            </a:lvl1pPr>
            <a:lvl2pPr marL="231764" indent="0">
              <a:buNone/>
              <a:defRPr sz="2400">
                <a:solidFill>
                  <a:schemeClr val="accent1"/>
                </a:solidFill>
                <a:latin typeface="+mj-lt"/>
              </a:defRPr>
            </a:lvl2pPr>
            <a:lvl3pPr marL="457178" indent="0">
              <a:buNone/>
              <a:defRPr sz="2400">
                <a:solidFill>
                  <a:schemeClr val="accent1"/>
                </a:solidFill>
                <a:latin typeface="+mj-lt"/>
              </a:defRPr>
            </a:lvl3pPr>
            <a:lvl4pPr marL="688941" indent="0">
              <a:buNone/>
              <a:defRPr sz="2400">
                <a:solidFill>
                  <a:schemeClr val="accent1"/>
                </a:solidFill>
                <a:latin typeface="+mj-lt"/>
              </a:defRPr>
            </a:lvl4pPr>
            <a:lvl5pPr marL="914355"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40527263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0"/>
          </p:nvPr>
        </p:nvSpPr>
        <p:spPr>
          <a:xfrm>
            <a:off x="363539" y="1554481"/>
            <a:ext cx="8416925"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165"/>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39" y="1146176"/>
            <a:ext cx="8416924"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3466192086"/>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4613565" y="1007708"/>
            <a:ext cx="2244436" cy="3552663"/>
          </a:xfrm>
        </p:spPr>
        <p:txBody>
          <a:bodyPr/>
          <a:lstStyle/>
          <a:p>
            <a:r>
              <a:rPr lang="en-US"/>
              <a:t>Click icon to add picture</a:t>
            </a:r>
          </a:p>
        </p:txBody>
      </p:sp>
      <p:sp>
        <p:nvSpPr>
          <p:cNvPr id="6" name="Picture Placeholder 5"/>
          <p:cNvSpPr>
            <a:spLocks noGrp="1"/>
          </p:cNvSpPr>
          <p:nvPr>
            <p:ph type="pic" sz="quarter" idx="12"/>
          </p:nvPr>
        </p:nvSpPr>
        <p:spPr>
          <a:xfrm>
            <a:off x="1" y="2833070"/>
            <a:ext cx="2265218" cy="1727301"/>
          </a:xfrm>
        </p:spPr>
        <p:txBody>
          <a:bodyPr/>
          <a:lstStyle/>
          <a:p>
            <a:r>
              <a:rPr lang="en-US"/>
              <a:t>Click icon to add picture</a:t>
            </a:r>
          </a:p>
        </p:txBody>
      </p:sp>
      <p:sp>
        <p:nvSpPr>
          <p:cNvPr id="8" name="Picture Placeholder 7"/>
          <p:cNvSpPr>
            <a:spLocks noGrp="1"/>
          </p:cNvSpPr>
          <p:nvPr>
            <p:ph type="pic" sz="quarter" idx="13"/>
          </p:nvPr>
        </p:nvSpPr>
        <p:spPr>
          <a:xfrm>
            <a:off x="0" y="1007707"/>
            <a:ext cx="4572000" cy="1784480"/>
          </a:xfrm>
        </p:spPr>
        <p:txBody>
          <a:bodyPr/>
          <a:lstStyle/>
          <a:p>
            <a:r>
              <a:rPr lang="en-US"/>
              <a:t>Click icon to add picture</a:t>
            </a:r>
          </a:p>
        </p:txBody>
      </p:sp>
      <p:sp>
        <p:nvSpPr>
          <p:cNvPr id="10" name="Picture Placeholder 9"/>
          <p:cNvSpPr>
            <a:spLocks noGrp="1"/>
          </p:cNvSpPr>
          <p:nvPr>
            <p:ph type="pic" sz="quarter" idx="14"/>
          </p:nvPr>
        </p:nvSpPr>
        <p:spPr>
          <a:xfrm>
            <a:off x="6891543" y="2833069"/>
            <a:ext cx="2244436" cy="1726232"/>
          </a:xfrm>
        </p:spPr>
        <p:txBody>
          <a:bodyPr/>
          <a:lstStyle/>
          <a:p>
            <a:r>
              <a:rPr lang="en-US"/>
              <a:t>Click icon to add picture</a:t>
            </a:r>
          </a:p>
        </p:txBody>
      </p:sp>
      <p:sp>
        <p:nvSpPr>
          <p:cNvPr id="12" name="Picture Placeholder 11"/>
          <p:cNvSpPr>
            <a:spLocks noGrp="1"/>
          </p:cNvSpPr>
          <p:nvPr>
            <p:ph type="pic" sz="quarter" idx="15"/>
          </p:nvPr>
        </p:nvSpPr>
        <p:spPr>
          <a:xfrm>
            <a:off x="6889722" y="1007707"/>
            <a:ext cx="2244436" cy="1784480"/>
          </a:xfrm>
        </p:spPr>
        <p:txBody>
          <a:bodyPr/>
          <a:lstStyle/>
          <a:p>
            <a:r>
              <a:rPr lang="en-US"/>
              <a:t>Click icon to add picture</a:t>
            </a:r>
          </a:p>
        </p:txBody>
      </p:sp>
      <p:sp>
        <p:nvSpPr>
          <p:cNvPr id="16" name="Picture Placeholder 15"/>
          <p:cNvSpPr>
            <a:spLocks noGrp="1"/>
          </p:cNvSpPr>
          <p:nvPr>
            <p:ph type="pic" sz="quarter" idx="17"/>
          </p:nvPr>
        </p:nvSpPr>
        <p:spPr>
          <a:xfrm>
            <a:off x="2306782" y="2833069"/>
            <a:ext cx="2265218" cy="1726232"/>
          </a:xfrm>
        </p:spPr>
        <p:txBody>
          <a:bodyPr/>
          <a:lstStyle/>
          <a:p>
            <a:r>
              <a:rPr lang="en-US"/>
              <a:t>Click icon to add picture</a:t>
            </a:r>
          </a:p>
        </p:txBody>
      </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2950342641"/>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ingle Photo">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1007707"/>
            <a:ext cx="9144000" cy="3551594"/>
          </a:xfrm>
        </p:spPr>
        <p:txBody>
          <a:bodyPr lIns="0" tIns="0" rIns="0" bIns="0"/>
          <a:lstStyle/>
          <a:p>
            <a:r>
              <a:rPr lang="en-US"/>
              <a:t>Click icon to add picture</a:t>
            </a: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176091487"/>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wo Photo w/Label">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8" name="Picture Placeholder 7"/>
          <p:cNvSpPr>
            <a:spLocks noGrp="1"/>
          </p:cNvSpPr>
          <p:nvPr>
            <p:ph type="pic" sz="quarter" idx="14"/>
          </p:nvPr>
        </p:nvSpPr>
        <p:spPr>
          <a:xfrm>
            <a:off x="1739034" y="1173689"/>
            <a:ext cx="2763982" cy="2561253"/>
          </a:xfrm>
        </p:spPr>
        <p:txBody>
          <a:bodyPr/>
          <a:lstStyle/>
          <a:p>
            <a:r>
              <a:rPr lang="en-US"/>
              <a:t>Click icon to add picture</a:t>
            </a:r>
          </a:p>
        </p:txBody>
      </p:sp>
      <p:sp>
        <p:nvSpPr>
          <p:cNvPr id="11" name="Picture Placeholder 10"/>
          <p:cNvSpPr>
            <a:spLocks noGrp="1"/>
          </p:cNvSpPr>
          <p:nvPr>
            <p:ph type="pic" sz="quarter" idx="15"/>
          </p:nvPr>
        </p:nvSpPr>
        <p:spPr>
          <a:xfrm>
            <a:off x="4655127" y="1173689"/>
            <a:ext cx="2763982" cy="2561253"/>
          </a:xfrm>
        </p:spPr>
        <p:txBody>
          <a:bodyPr/>
          <a:lstStyle/>
          <a:p>
            <a:r>
              <a:rPr lang="en-US"/>
              <a:t>Click icon to add picture</a:t>
            </a:r>
          </a:p>
        </p:txBody>
      </p:sp>
      <p:sp>
        <p:nvSpPr>
          <p:cNvPr id="13" name="Text Placeholder 12"/>
          <p:cNvSpPr>
            <a:spLocks noGrp="1"/>
          </p:cNvSpPr>
          <p:nvPr>
            <p:ph type="body" sz="quarter" idx="16"/>
          </p:nvPr>
        </p:nvSpPr>
        <p:spPr>
          <a:xfrm>
            <a:off x="1739036" y="3734944"/>
            <a:ext cx="2763693" cy="671804"/>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14" name="Text Placeholder 12"/>
          <p:cNvSpPr>
            <a:spLocks noGrp="1"/>
          </p:cNvSpPr>
          <p:nvPr>
            <p:ph type="body" sz="quarter" idx="17"/>
          </p:nvPr>
        </p:nvSpPr>
        <p:spPr>
          <a:xfrm>
            <a:off x="4655417" y="3734944"/>
            <a:ext cx="2763693" cy="671804"/>
          </a:xfrm>
          <a:solidFill>
            <a:schemeClr val="accent1"/>
          </a:solidFill>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455955480"/>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wo Photos and Takeaway">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2" y="1007707"/>
            <a:ext cx="3034145" cy="3551594"/>
          </a:xfrm>
        </p:spPr>
        <p:txBody>
          <a:bodyPr/>
          <a:lstStyle/>
          <a:p>
            <a:r>
              <a:rPr lang="en-US"/>
              <a:t>Click icon to add picture</a:t>
            </a:r>
          </a:p>
        </p:txBody>
      </p:sp>
      <p:sp>
        <p:nvSpPr>
          <p:cNvPr id="12" name="Picture Placeholder 7"/>
          <p:cNvSpPr>
            <a:spLocks noGrp="1"/>
          </p:cNvSpPr>
          <p:nvPr>
            <p:ph type="pic" sz="quarter" idx="15"/>
          </p:nvPr>
        </p:nvSpPr>
        <p:spPr>
          <a:xfrm>
            <a:off x="6109857" y="1007707"/>
            <a:ext cx="3034145" cy="3551594"/>
          </a:xfrm>
        </p:spPr>
        <p:txBody>
          <a:bodyPr/>
          <a:lstStyle/>
          <a:p>
            <a:r>
              <a:rPr lang="en-US"/>
              <a:t>Click icon to add picture</a:t>
            </a:r>
            <a:endParaRPr lang="en-US" dirty="0"/>
          </a:p>
        </p:txBody>
      </p:sp>
      <p:sp>
        <p:nvSpPr>
          <p:cNvPr id="9" name="Text Placeholder 8"/>
          <p:cNvSpPr>
            <a:spLocks noGrp="1"/>
          </p:cNvSpPr>
          <p:nvPr>
            <p:ph type="body" sz="quarter" idx="16"/>
          </p:nvPr>
        </p:nvSpPr>
        <p:spPr>
          <a:xfrm>
            <a:off x="3063240" y="1005841"/>
            <a:ext cx="3017520" cy="3553460"/>
          </a:xfrm>
          <a:solidFill>
            <a:schemeClr val="accent1"/>
          </a:solidFill>
        </p:spPr>
        <p:txBody>
          <a:bodyPr lIns="182880" tIns="182880" rIns="182880" bIns="182880" anchor="ctr" anchorCtr="0"/>
          <a:lstStyle>
            <a:lvl1pPr marL="0" indent="0" algn="l">
              <a:spcBef>
                <a:spcPts val="545"/>
              </a:spcBef>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69045397"/>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hoto and Content (right)">
    <p:spTree>
      <p:nvGrpSpPr>
        <p:cNvPr id="1" name=""/>
        <p:cNvGrpSpPr/>
        <p:nvPr/>
      </p:nvGrpSpPr>
      <p:grpSpPr>
        <a:xfrm>
          <a:off x="0" y="0"/>
          <a:ext cx="0" cy="0"/>
          <a:chOff x="0" y="0"/>
          <a:chExt cx="0" cy="0"/>
        </a:xfrm>
      </p:grpSpPr>
      <p:sp>
        <p:nvSpPr>
          <p:cNvPr id="7" name="Rectangle 6"/>
          <p:cNvSpPr/>
          <p:nvPr userDrawn="1"/>
        </p:nvSpPr>
        <p:spPr>
          <a:xfrm>
            <a:off x="1" y="1007707"/>
            <a:ext cx="600445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8" name="Picture Placeholder 7"/>
          <p:cNvSpPr>
            <a:spLocks noGrp="1"/>
          </p:cNvSpPr>
          <p:nvPr>
            <p:ph type="pic" sz="quarter" idx="14"/>
          </p:nvPr>
        </p:nvSpPr>
        <p:spPr>
          <a:xfrm>
            <a:off x="6048301" y="1007417"/>
            <a:ext cx="3096491" cy="2863127"/>
          </a:xfrm>
        </p:spPr>
        <p:txBody>
          <a:bodyPr/>
          <a:lstStyle/>
          <a:p>
            <a:r>
              <a:rPr lang="en-US"/>
              <a:t>Click icon to add picture</a:t>
            </a:r>
            <a:endParaRPr lang="en-US" dirty="0"/>
          </a:p>
        </p:txBody>
      </p:sp>
      <p:sp>
        <p:nvSpPr>
          <p:cNvPr id="10" name="Text Placeholder 12"/>
          <p:cNvSpPr>
            <a:spLocks noGrp="1"/>
          </p:cNvSpPr>
          <p:nvPr>
            <p:ph type="body" sz="quarter" idx="16"/>
          </p:nvPr>
        </p:nvSpPr>
        <p:spPr>
          <a:xfrm>
            <a:off x="6048299" y="3870544"/>
            <a:ext cx="3096096" cy="688759"/>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63539" y="1280162"/>
            <a:ext cx="5640921" cy="3172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155300736"/>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hoto and Content (left)">
    <p:spTree>
      <p:nvGrpSpPr>
        <p:cNvPr id="1" name=""/>
        <p:cNvGrpSpPr/>
        <p:nvPr/>
      </p:nvGrpSpPr>
      <p:grpSpPr>
        <a:xfrm>
          <a:off x="0" y="0"/>
          <a:ext cx="0" cy="0"/>
          <a:chOff x="0" y="0"/>
          <a:chExt cx="0" cy="0"/>
        </a:xfrm>
      </p:grpSpPr>
      <p:sp>
        <p:nvSpPr>
          <p:cNvPr id="7" name="Rectangle 6"/>
          <p:cNvSpPr/>
          <p:nvPr userDrawn="1"/>
        </p:nvSpPr>
        <p:spPr>
          <a:xfrm>
            <a:off x="3140023" y="1007707"/>
            <a:ext cx="600397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8" name="Picture Placeholder 7"/>
          <p:cNvSpPr>
            <a:spLocks noGrp="1"/>
          </p:cNvSpPr>
          <p:nvPr>
            <p:ph type="pic" sz="quarter" idx="14"/>
          </p:nvPr>
        </p:nvSpPr>
        <p:spPr>
          <a:xfrm>
            <a:off x="-308" y="1007417"/>
            <a:ext cx="3096491" cy="2866085"/>
          </a:xfrm>
        </p:spPr>
        <p:txBody>
          <a:bodyPr/>
          <a:lstStyle/>
          <a:p>
            <a:r>
              <a:rPr lang="en-US"/>
              <a:t>Click icon to add picture</a:t>
            </a:r>
          </a:p>
        </p:txBody>
      </p:sp>
      <p:sp>
        <p:nvSpPr>
          <p:cNvPr id="10" name="Text Placeholder 12"/>
          <p:cNvSpPr>
            <a:spLocks noGrp="1"/>
          </p:cNvSpPr>
          <p:nvPr>
            <p:ph type="body" sz="quarter" idx="16"/>
          </p:nvPr>
        </p:nvSpPr>
        <p:spPr>
          <a:xfrm>
            <a:off x="-310" y="3873500"/>
            <a:ext cx="3096096" cy="685800"/>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225453" y="1280162"/>
            <a:ext cx="5555011" cy="3222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587815523"/>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Only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775642579"/>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742538"/>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2064" y="2055976"/>
            <a:ext cx="8119872" cy="530915"/>
          </a:xfrm>
          <a:noFill/>
          <a:ln w="9525" algn="ctr">
            <a:no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lnSpc>
                <a:spcPct val="100000"/>
              </a:lnSpc>
              <a:spcBef>
                <a:spcPct val="0"/>
              </a:spcBef>
              <a:spcAft>
                <a:spcPct val="0"/>
              </a:spcAft>
              <a:defRPr lang="en-US" sz="2850" b="1" i="0" dirty="0" smtClean="0">
                <a:solidFill>
                  <a:schemeClr val="accent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512064" y="3429001"/>
            <a:ext cx="8119872" cy="315038"/>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2100"/>
              </a:lnSpc>
              <a:spcBef>
                <a:spcPts val="900"/>
              </a:spcBef>
              <a:spcAft>
                <a:spcPts val="0"/>
              </a:spcAft>
              <a:buClr>
                <a:schemeClr val="accent6"/>
              </a:buClr>
              <a:buNone/>
              <a:defRPr lang="en-US" sz="1500" b="0" baseline="0" smtClean="0">
                <a:solidFill>
                  <a:schemeClr val="tx1"/>
                </a:solidFill>
                <a:latin typeface="+mn-lt"/>
                <a:ea typeface="+mn-ea"/>
                <a:cs typeface="+mn-cs"/>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sp>
        <p:nvSpPr>
          <p:cNvPr id="13" name="Rectangle 12"/>
          <p:cNvSpPr/>
          <p:nvPr userDrawn="1"/>
        </p:nvSpPr>
        <p:spPr bwMode="auto">
          <a:xfrm>
            <a:off x="2" y="1241972"/>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sp>
        <p:nvSpPr>
          <p:cNvPr id="14" name="Rectangle 13"/>
          <p:cNvSpPr/>
          <p:nvPr userDrawn="1"/>
        </p:nvSpPr>
        <p:spPr bwMode="auto">
          <a:xfrm>
            <a:off x="2" y="2991001"/>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pic>
        <p:nvPicPr>
          <p:cNvPr id="15" name="Picture 14" descr="AmgenCardiovascularLogo.png"/>
          <p:cNvPicPr>
            <a:picLocks noChangeAspect="1"/>
          </p:cNvPicPr>
          <p:nvPr userDrawn="1"/>
        </p:nvPicPr>
        <p:blipFill>
          <a:blip r:embed="rId2" cstate="print"/>
          <a:stretch>
            <a:fillRect/>
          </a:stretch>
        </p:blipFill>
        <p:spPr>
          <a:xfrm>
            <a:off x="7153277" y="4603740"/>
            <a:ext cx="1551873" cy="400092"/>
          </a:xfrm>
          <a:prstGeom prst="rect">
            <a:avLst/>
          </a:prstGeom>
        </p:spPr>
      </p:pic>
    </p:spTree>
    <p:extLst>
      <p:ext uri="{BB962C8B-B14F-4D97-AF65-F5344CB8AC3E}">
        <p14:creationId xmlns:p14="http://schemas.microsoft.com/office/powerpoint/2010/main" val="236066408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000" y="370588"/>
            <a:ext cx="8402400" cy="461665"/>
          </a:xfrm>
        </p:spPr>
        <p:txBody>
          <a:bodyPr lIns="90000"/>
          <a:lstStyle>
            <a:lvl1pPr>
              <a:defRPr sz="2400"/>
            </a:lvl1pPr>
          </a:lstStyle>
          <a:p>
            <a:r>
              <a:rPr lang="en-US" dirty="0"/>
              <a:t>Click to edit Master title style</a:t>
            </a:r>
          </a:p>
        </p:txBody>
      </p:sp>
      <p:sp>
        <p:nvSpPr>
          <p:cNvPr id="8" name="Content Placeholder 7">
            <a:extLst>
              <a:ext uri="{FF2B5EF4-FFF2-40B4-BE49-F238E27FC236}">
                <a16:creationId xmlns:a16="http://schemas.microsoft.com/office/drawing/2014/main" id="{B1498719-1D64-4569-A5C2-C560FECBF7FE}"/>
              </a:ext>
            </a:extLst>
          </p:cNvPr>
          <p:cNvSpPr>
            <a:spLocks noGrp="1"/>
          </p:cNvSpPr>
          <p:nvPr>
            <p:ph sz="quarter" idx="10"/>
          </p:nvPr>
        </p:nvSpPr>
        <p:spPr>
          <a:xfrm>
            <a:off x="396002" y="987576"/>
            <a:ext cx="8351837" cy="35635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331950"/>
      </p:ext>
    </p:extLst>
  </p:cSld>
  <p:clrMapOvr>
    <a:masterClrMapping/>
  </p:clrMapOvr>
  <p:transition>
    <p:fade/>
  </p:transition>
  <p:extLst mod="1">
    <p:ext uri="{DCECCB84-F9BA-43D5-87BE-67443E8EF086}">
      <p15:sldGuideLst xmlns:p15="http://schemas.microsoft.com/office/powerpoint/2012/main">
        <p15:guide id="1" pos="327">
          <p15:clr>
            <a:srgbClr val="FBAE40"/>
          </p15:clr>
        </p15:guide>
        <p15:guide id="2" pos="7403">
          <p15:clr>
            <a:srgbClr val="FBAE40"/>
          </p15:clr>
        </p15:guide>
        <p15:guide id="3" orient="horz" pos="827">
          <p15:clr>
            <a:srgbClr val="FBAE40"/>
          </p15:clr>
        </p15:guide>
        <p15:guide id="4" orient="horz" pos="90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0"/>
          </p:nvPr>
        </p:nvSpPr>
        <p:spPr>
          <a:xfrm>
            <a:off x="363538" y="1554481"/>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165"/>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38" y="1146176"/>
            <a:ext cx="4133088"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
        <p:nvSpPr>
          <p:cNvPr id="6" name="Content Placeholder 3"/>
          <p:cNvSpPr>
            <a:spLocks noGrp="1"/>
          </p:cNvSpPr>
          <p:nvPr>
            <p:ph sz="quarter" idx="12"/>
          </p:nvPr>
        </p:nvSpPr>
        <p:spPr>
          <a:xfrm>
            <a:off x="4647374" y="1554481"/>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4647374" y="1146176"/>
            <a:ext cx="4133088"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2874287571"/>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Click to edit Master title style</a:t>
            </a:r>
            <a:endParaRPr lang="en-GB" dirty="0"/>
          </a:p>
        </p:txBody>
      </p:sp>
      <p:sp>
        <p:nvSpPr>
          <p:cNvPr id="8" name="Text Placeholder 8"/>
          <p:cNvSpPr>
            <a:spLocks noGrp="1"/>
          </p:cNvSpPr>
          <p:nvPr>
            <p:ph type="body" sz="quarter" idx="13"/>
          </p:nvPr>
        </p:nvSpPr>
        <p:spPr>
          <a:xfrm>
            <a:off x="469903" y="4656706"/>
            <a:ext cx="3644900" cy="270000"/>
          </a:xfrm>
        </p:spPr>
        <p:txBody>
          <a:bodyPr lIns="0" tIns="0" rIns="0" bIns="0" anchor="b">
            <a:noAutofit/>
          </a:bodyPr>
          <a:lstStyle>
            <a:lvl1pPr marL="0" indent="0">
              <a:spcBef>
                <a:spcPts val="0"/>
              </a:spcBef>
              <a:buNone/>
              <a:defRPr sz="563">
                <a:solidFill>
                  <a:schemeClr val="tx1"/>
                </a:solidFill>
              </a:defRPr>
            </a:lvl1pPr>
          </a:lstStyle>
          <a:p>
            <a:pPr lvl="0"/>
            <a:endParaRPr lang="en-US" dirty="0"/>
          </a:p>
        </p:txBody>
      </p:sp>
      <p:sp>
        <p:nvSpPr>
          <p:cNvPr id="7" name="Text Placeholder 10"/>
          <p:cNvSpPr>
            <a:spLocks noGrp="1"/>
          </p:cNvSpPr>
          <p:nvPr>
            <p:ph type="body" sz="quarter" idx="14"/>
          </p:nvPr>
        </p:nvSpPr>
        <p:spPr>
          <a:xfrm>
            <a:off x="5057776" y="4651313"/>
            <a:ext cx="3644900" cy="270000"/>
          </a:xfrm>
        </p:spPr>
        <p:txBody>
          <a:bodyPr vert="horz" lIns="0" tIns="0" rIns="0" bIns="0" rtlCol="0" anchor="b">
            <a:noAutofit/>
          </a:bodyPr>
          <a:lstStyle>
            <a:lvl1pPr marL="192819" indent="-192819" algn="r">
              <a:spcBef>
                <a:spcPts val="0"/>
              </a:spcBef>
              <a:buNone/>
              <a:defRPr lang="en-US" sz="563" smtClean="0">
                <a:solidFill>
                  <a:schemeClr val="tx1"/>
                </a:solidFill>
              </a:defRPr>
            </a:lvl1pPr>
            <a:lvl2pPr>
              <a:defRPr lang="en-US" smtClean="0"/>
            </a:lvl2pPr>
            <a:lvl3pPr>
              <a:defRPr lang="en-US" smtClean="0"/>
            </a:lvl3pPr>
            <a:lvl4pPr>
              <a:defRPr lang="en-US" smtClean="0"/>
            </a:lvl4pPr>
            <a:lvl5pPr>
              <a:defRPr lang="en-GB"/>
            </a:lvl5pPr>
          </a:lstStyle>
          <a:p>
            <a:pPr marL="0" lvl="0" indent="0"/>
            <a:endParaRPr lang="en-US" dirty="0"/>
          </a:p>
        </p:txBody>
      </p:sp>
    </p:spTree>
    <p:extLst>
      <p:ext uri="{BB962C8B-B14F-4D97-AF65-F5344CB8AC3E}">
        <p14:creationId xmlns:p14="http://schemas.microsoft.com/office/powerpoint/2010/main" val="26192816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Content + subhead ">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888" y="1028700"/>
            <a:ext cx="8135048" cy="300082"/>
          </a:xfrm>
          <a:noFill/>
        </p:spPr>
        <p:txBody>
          <a:bodyPr wrap="square" rtlCol="0">
            <a:spAutoFit/>
          </a:bodyPr>
          <a:lstStyle>
            <a:lvl1pPr marL="0" indent="0">
              <a:buNone/>
              <a:defRPr lang="en-US" sz="1350" b="1" dirty="0">
                <a:solidFill>
                  <a:schemeClr val="accent2"/>
                </a:solidFill>
              </a:defRPr>
            </a:lvl1pPr>
          </a:lstStyle>
          <a:p>
            <a:pPr marL="0" lvl="0" algn="ctr" defTabSz="685783" eaLnBrk="1" latinLnBrk="0" hangingPunct="1"/>
            <a:r>
              <a:rPr lang="en-US"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5" name="Text Placeholder 3"/>
          <p:cNvSpPr>
            <a:spLocks noGrp="1"/>
          </p:cNvSpPr>
          <p:nvPr>
            <p:ph type="body" sz="quarter" idx="10"/>
          </p:nvPr>
        </p:nvSpPr>
        <p:spPr>
          <a:xfrm>
            <a:off x="496889" y="4623238"/>
            <a:ext cx="8353425" cy="377389"/>
          </a:xfrm>
        </p:spPr>
        <p:txBody>
          <a:bodyPr anchor="b" anchorCtr="0">
            <a:noAutofit/>
          </a:bodyPr>
          <a:lstStyle>
            <a:lvl1pPr marL="0" indent="0">
              <a:spcBef>
                <a:spcPts val="150"/>
              </a:spcBef>
              <a:buNone/>
              <a:defRPr sz="675"/>
            </a:lvl1pPr>
            <a:lvl2pPr marL="259550" indent="0">
              <a:buNone/>
              <a:defRPr/>
            </a:lvl2pPr>
            <a:lvl3pPr marL="559580" indent="0">
              <a:buNone/>
              <a:defRPr/>
            </a:lvl3pPr>
            <a:lvl4pPr marL="772696" indent="0">
              <a:buNone/>
              <a:defRPr/>
            </a:lvl4pPr>
            <a:lvl5pPr marL="985814" indent="0">
              <a:buNone/>
              <a:defRPr/>
            </a:lvl5pPr>
          </a:lstStyle>
          <a:p>
            <a:pPr lvl="0"/>
            <a:r>
              <a:rPr lang="en-US" dirty="0"/>
              <a:t>Click to edit Master text styles</a:t>
            </a:r>
          </a:p>
        </p:txBody>
      </p:sp>
    </p:spTree>
    <p:extLst>
      <p:ext uri="{BB962C8B-B14F-4D97-AF65-F5344CB8AC3E}">
        <p14:creationId xmlns:p14="http://schemas.microsoft.com/office/powerpoint/2010/main" val="911590298"/>
      </p:ext>
    </p:extLst>
  </p:cSld>
  <p:clrMapOvr>
    <a:masterClrMapping/>
  </p:clrMapOvr>
  <p:transition>
    <p:fade/>
  </p:transition>
  <p:extLst>
    <p:ext uri="{DCECCB84-F9BA-43D5-87BE-67443E8EF086}">
      <p15:sldGuideLst xmlns:p15="http://schemas.microsoft.com/office/powerpoint/2012/main">
        <p15:guide id="1" orient="horz" pos="4146">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4" name="Text Placeholder 3"/>
          <p:cNvSpPr>
            <a:spLocks noGrp="1"/>
          </p:cNvSpPr>
          <p:nvPr>
            <p:ph type="body" sz="quarter" idx="10"/>
          </p:nvPr>
        </p:nvSpPr>
        <p:spPr>
          <a:xfrm>
            <a:off x="496890" y="4620127"/>
            <a:ext cx="6898523" cy="366965"/>
          </a:xfrm>
        </p:spPr>
        <p:txBody>
          <a:bodyPr anchor="b" anchorCtr="0">
            <a:noAutofit/>
          </a:bodyPr>
          <a:lstStyle>
            <a:lvl1pPr marL="0" indent="0">
              <a:spcBef>
                <a:spcPts val="75"/>
              </a:spcBef>
              <a:buNone/>
              <a:defRPr sz="675"/>
            </a:lvl1pPr>
            <a:lvl2pPr marL="259550" indent="0">
              <a:buNone/>
              <a:defRPr/>
            </a:lvl2pPr>
            <a:lvl3pPr marL="559580" indent="0">
              <a:buNone/>
              <a:defRPr/>
            </a:lvl3pPr>
            <a:lvl4pPr marL="772696" indent="0">
              <a:buNone/>
              <a:defRPr/>
            </a:lvl4pPr>
            <a:lvl5pPr marL="985814" indent="0">
              <a:buNone/>
              <a:defRPr/>
            </a:lvl5pPr>
          </a:lstStyle>
          <a:p>
            <a:pPr lvl="0"/>
            <a:r>
              <a:rPr lang="en-US" dirty="0"/>
              <a:t>Click to edit Master text styles</a:t>
            </a:r>
          </a:p>
        </p:txBody>
      </p:sp>
    </p:spTree>
    <p:extLst>
      <p:ext uri="{BB962C8B-B14F-4D97-AF65-F5344CB8AC3E}">
        <p14:creationId xmlns:p14="http://schemas.microsoft.com/office/powerpoint/2010/main" val="1438627433"/>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2064" y="2055976"/>
            <a:ext cx="8119872" cy="530915"/>
          </a:xfrm>
          <a:noFill/>
          <a:ln w="9525" algn="ctr">
            <a:no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lnSpc>
                <a:spcPct val="100000"/>
              </a:lnSpc>
              <a:spcBef>
                <a:spcPct val="0"/>
              </a:spcBef>
              <a:spcAft>
                <a:spcPct val="0"/>
              </a:spcAft>
              <a:defRPr lang="en-US" sz="2850" b="1" i="0" dirty="0" smtClean="0">
                <a:solidFill>
                  <a:schemeClr val="accent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512064" y="3429001"/>
            <a:ext cx="8119872" cy="1353741"/>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2100"/>
              </a:lnSpc>
              <a:spcBef>
                <a:spcPts val="900"/>
              </a:spcBef>
              <a:spcAft>
                <a:spcPts val="0"/>
              </a:spcAft>
              <a:buClr>
                <a:schemeClr val="accent6"/>
              </a:buClr>
              <a:buNone/>
              <a:defRPr lang="en-US" sz="1500" b="0" baseline="0" smtClean="0">
                <a:solidFill>
                  <a:schemeClr val="tx1"/>
                </a:solidFill>
                <a:latin typeface="+mn-lt"/>
                <a:ea typeface="+mn-ea"/>
                <a:cs typeface="+mn-cs"/>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sp>
        <p:nvSpPr>
          <p:cNvPr id="13" name="Rectangle 12"/>
          <p:cNvSpPr/>
          <p:nvPr userDrawn="1"/>
        </p:nvSpPr>
        <p:spPr bwMode="auto">
          <a:xfrm>
            <a:off x="2" y="1241972"/>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sp>
        <p:nvSpPr>
          <p:cNvPr id="14" name="Rectangle 13"/>
          <p:cNvSpPr/>
          <p:nvPr userDrawn="1"/>
        </p:nvSpPr>
        <p:spPr bwMode="auto">
          <a:xfrm>
            <a:off x="2" y="2990999"/>
            <a:ext cx="8755063" cy="230832"/>
          </a:xfrm>
          <a:prstGeom prst="rect">
            <a:avLst/>
          </a:prstGeom>
          <a:gradFill>
            <a:gsLst>
              <a:gs pos="0">
                <a:schemeClr val="bg1"/>
              </a:gs>
              <a:gs pos="50000">
                <a:srgbClr val="007CC3"/>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900" dirty="0">
              <a:solidFill>
                <a:srgbClr val="000000"/>
              </a:solidFill>
            </a:endParaRPr>
          </a:p>
        </p:txBody>
      </p:sp>
      <p:pic>
        <p:nvPicPr>
          <p:cNvPr id="15" name="Picture 14" descr="AmgenCardiovascularLogo.png"/>
          <p:cNvPicPr>
            <a:picLocks noChangeAspect="1"/>
          </p:cNvPicPr>
          <p:nvPr userDrawn="1"/>
        </p:nvPicPr>
        <p:blipFill>
          <a:blip r:embed="rId2" cstate="print"/>
          <a:stretch>
            <a:fillRect/>
          </a:stretch>
        </p:blipFill>
        <p:spPr>
          <a:xfrm>
            <a:off x="7153277" y="4603740"/>
            <a:ext cx="1551873" cy="400092"/>
          </a:xfrm>
          <a:prstGeom prst="rect">
            <a:avLst/>
          </a:prstGeom>
        </p:spPr>
      </p:pic>
      <p:sp>
        <p:nvSpPr>
          <p:cNvPr id="8" name="Rectangle 7">
            <a:extLst>
              <a:ext uri="{FF2B5EF4-FFF2-40B4-BE49-F238E27FC236}">
                <a16:creationId xmlns:a16="http://schemas.microsoft.com/office/drawing/2014/main" id="{1D5B3881-4F1B-BB4A-92FC-0BAD6EEDEA6A}"/>
              </a:ext>
            </a:extLst>
          </p:cNvPr>
          <p:cNvSpPr>
            <a:spLocks noGrp="1" noChangeArrowheads="1"/>
          </p:cNvSpPr>
          <p:nvPr userDrawn="1"/>
        </p:nvSpPr>
        <p:spPr bwMode="gray">
          <a:xfrm>
            <a:off x="399576" y="4798220"/>
            <a:ext cx="7056302" cy="345281"/>
          </a:xfrm>
          <a:prstGeom prst="rect">
            <a:avLst/>
          </a:prstGeom>
          <a:noFill/>
          <a:ln w="9525" algn="ctr">
            <a:noFill/>
            <a:miter lim="800000"/>
            <a:headEnd/>
            <a:tailEnd/>
          </a:ln>
          <a:effectLst/>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sz="750" b="0" kern="1200" dirty="0">
                <a:solidFill>
                  <a:schemeClr val="tx1">
                    <a:lumMod val="50000"/>
                    <a:lumOff val="50000"/>
                  </a:schemeClr>
                </a:solidFill>
                <a:latin typeface="+mn-lt"/>
                <a:ea typeface="+mn-ea"/>
                <a:cs typeface="+mn-cs"/>
              </a:rPr>
              <a:t>Amgen Confidential</a:t>
            </a:r>
            <a:r>
              <a:rPr lang="en-US" sz="750" b="0" kern="1200" baseline="0" dirty="0">
                <a:solidFill>
                  <a:schemeClr val="tx1">
                    <a:lumMod val="50000"/>
                    <a:lumOff val="50000"/>
                  </a:schemeClr>
                </a:solidFill>
                <a:latin typeface="+mn-lt"/>
                <a:ea typeface="+mn-ea"/>
                <a:cs typeface="+mn-cs"/>
              </a:rPr>
              <a:t> </a:t>
            </a:r>
            <a:r>
              <a:rPr lang="en-US" sz="750" b="0" kern="1200" dirty="0">
                <a:solidFill>
                  <a:schemeClr val="tx1">
                    <a:lumMod val="50000"/>
                    <a:lumOff val="50000"/>
                  </a:schemeClr>
                </a:solidFill>
                <a:latin typeface="+mn-lt"/>
                <a:ea typeface="+mn-ea"/>
                <a:cs typeface="+mn-cs"/>
              </a:rPr>
              <a:t>Advisory Board Materials for Discussion Only.</a:t>
            </a:r>
            <a:r>
              <a:rPr lang="en-US" sz="750" b="0" kern="1200" baseline="0" dirty="0">
                <a:solidFill>
                  <a:schemeClr val="tx1">
                    <a:lumMod val="50000"/>
                    <a:lumOff val="50000"/>
                  </a:schemeClr>
                </a:solidFill>
                <a:latin typeface="+mn-lt"/>
                <a:ea typeface="+mn-ea"/>
                <a:cs typeface="+mn-cs"/>
              </a:rPr>
              <a:t>  </a:t>
            </a:r>
            <a:r>
              <a:rPr lang="en-US" sz="750" b="0" kern="1200" dirty="0">
                <a:solidFill>
                  <a:schemeClr val="tx1">
                    <a:lumMod val="50000"/>
                    <a:lumOff val="50000"/>
                  </a:schemeClr>
                </a:solidFill>
                <a:latin typeface="+mn-lt"/>
                <a:ea typeface="+mn-ea"/>
                <a:cs typeface="+mn-cs"/>
              </a:rPr>
              <a:t>Not for Reproduction or Distribution.</a:t>
            </a:r>
            <a:endParaRPr lang="en-US" sz="750" b="0" dirty="0">
              <a:solidFill>
                <a:schemeClr val="tx1">
                  <a:lumMod val="50000"/>
                  <a:lumOff val="50000"/>
                </a:schemeClr>
              </a:solidFill>
            </a:endParaRPr>
          </a:p>
        </p:txBody>
      </p:sp>
    </p:spTree>
    <p:extLst>
      <p:ext uri="{BB962C8B-B14F-4D97-AF65-F5344CB8AC3E}">
        <p14:creationId xmlns:p14="http://schemas.microsoft.com/office/powerpoint/2010/main" val="3949771551"/>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1_Content">
    <p:spTree>
      <p:nvGrpSpPr>
        <p:cNvPr id="1" name=""/>
        <p:cNvGrpSpPr/>
        <p:nvPr/>
      </p:nvGrpSpPr>
      <p:grpSpPr>
        <a:xfrm>
          <a:off x="0" y="0"/>
          <a:ext cx="0" cy="0"/>
          <a:chOff x="0" y="0"/>
          <a:chExt cx="0" cy="0"/>
        </a:xfrm>
      </p:grpSpPr>
      <p:sp>
        <p:nvSpPr>
          <p:cNvPr id="2" name="Title 1"/>
          <p:cNvSpPr>
            <a:spLocks noGrp="1"/>
          </p:cNvSpPr>
          <p:nvPr>
            <p:ph type="title"/>
          </p:nvPr>
        </p:nvSpPr>
        <p:spPr>
          <a:xfrm>
            <a:off x="363539" y="470944"/>
            <a:ext cx="8416925" cy="461665"/>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2400" b="1"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p:cNvSpPr>
            <a:spLocks noGrp="1"/>
          </p:cNvSpPr>
          <p:nvPr>
            <p:ph idx="1"/>
          </p:nvPr>
        </p:nvSpPr>
        <p:spPr>
          <a:xfrm>
            <a:off x="512064" y="960121"/>
            <a:ext cx="8119872" cy="32844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85337717"/>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3539" y="470944"/>
            <a:ext cx="8416925" cy="461665"/>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2400" b="1" smtClean="0">
                <a:solidFill>
                  <a:schemeClr val="tx1"/>
                </a:solidFill>
                <a:latin typeface="+mj-lt"/>
                <a:ea typeface="+mj-ea"/>
                <a:cs typeface="+mj-cs"/>
              </a:defRPr>
            </a:lvl1pPr>
          </a:lstStyle>
          <a:p>
            <a:r>
              <a:rPr lang="en-US"/>
              <a:t>Click to edit Master title style</a:t>
            </a:r>
          </a:p>
        </p:txBody>
      </p:sp>
      <p:sp>
        <p:nvSpPr>
          <p:cNvPr id="3" name="Content Placeholder 2"/>
          <p:cNvSpPr>
            <a:spLocks noGrp="1"/>
          </p:cNvSpPr>
          <p:nvPr>
            <p:ph sz="half" idx="1"/>
          </p:nvPr>
        </p:nvSpPr>
        <p:spPr>
          <a:xfrm>
            <a:off x="512064" y="960121"/>
            <a:ext cx="3986784" cy="3284459"/>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60121"/>
            <a:ext cx="3986784" cy="3284459"/>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317970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E78D-C070-114C-9B6E-D549B89E3CD7}"/>
              </a:ext>
            </a:extLst>
          </p:cNvPr>
          <p:cNvSpPr>
            <a:spLocks noGrp="1"/>
          </p:cNvSpPr>
          <p:nvPr>
            <p:ph type="ctrTitle"/>
          </p:nvPr>
        </p:nvSpPr>
        <p:spPr>
          <a:xfrm>
            <a:off x="1143000" y="2020766"/>
            <a:ext cx="6858000" cy="611706"/>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5495E279-4159-0244-849F-7560AE437FDA}"/>
              </a:ext>
            </a:extLst>
          </p:cNvPr>
          <p:cNvSpPr>
            <a:spLocks noGrp="1"/>
          </p:cNvSpPr>
          <p:nvPr>
            <p:ph type="subTitle" idx="1"/>
          </p:nvPr>
        </p:nvSpPr>
        <p:spPr>
          <a:xfrm>
            <a:off x="1143000" y="2701528"/>
            <a:ext cx="6858000" cy="1241822"/>
          </a:xfrm>
        </p:spPr>
        <p:txBody>
          <a:bodyPr/>
          <a:lstStyle>
            <a:lvl1pPr marL="0" indent="0" algn="ctr">
              <a:buNone/>
              <a:defRPr sz="1350"/>
            </a:lvl1pPr>
            <a:lvl2pPr marL="257168"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2" indent="0" algn="ctr">
              <a:buNone/>
              <a:defRPr sz="900"/>
            </a:lvl7pPr>
            <a:lvl8pPr marL="1800180" indent="0" algn="ctr">
              <a:buNone/>
              <a:defRPr sz="900"/>
            </a:lvl8pPr>
            <a:lvl9pPr marL="2057348"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D42D8794-B7A2-F941-9FC8-EAEA9E6E5704}"/>
              </a:ext>
            </a:extLst>
          </p:cNvPr>
          <p:cNvSpPr>
            <a:spLocks noGrp="1"/>
          </p:cNvSpPr>
          <p:nvPr>
            <p:ph type="dt" sz="half" idx="10"/>
          </p:nvPr>
        </p:nvSpPr>
        <p:spPr/>
        <p:txBody>
          <a:bodyPr/>
          <a:lstStyle/>
          <a:p>
            <a:fld id="{24CE38B0-2443-464B-BB60-A582D9F446FA}" type="datetimeFigureOut">
              <a:rPr lang="en-US" smtClean="0"/>
              <a:t>5/1/2020</a:t>
            </a:fld>
            <a:endParaRPr lang="en-US"/>
          </a:p>
        </p:txBody>
      </p:sp>
      <p:sp>
        <p:nvSpPr>
          <p:cNvPr id="5" name="Footer Placeholder 4">
            <a:extLst>
              <a:ext uri="{FF2B5EF4-FFF2-40B4-BE49-F238E27FC236}">
                <a16:creationId xmlns:a16="http://schemas.microsoft.com/office/drawing/2014/main" id="{97F589FE-192B-AF40-9ABC-E8C0B401823B}"/>
              </a:ext>
            </a:extLst>
          </p:cNvPr>
          <p:cNvSpPr>
            <a:spLocks noGrp="1"/>
          </p:cNvSpPr>
          <p:nvPr>
            <p:ph type="ftr" sz="quarter" idx="11"/>
            <p:custDataLst>
              <p:tags r:id="rId1"/>
            </p:custDataLst>
          </p:nvPr>
        </p:nvSpPr>
        <p:spPr>
          <a:xfrm>
            <a:off x="0" y="0"/>
            <a:ext cx="9144000" cy="0"/>
          </a:xfrm>
        </p:spPr>
        <p:txBody>
          <a:bodyPr/>
          <a:lstStyle>
            <a:lvl1pPr algn="ctr">
              <a:defRPr lang="de-CH" sz="600" b="0" i="0" u="none">
                <a:solidFill>
                  <a:srgbClr val="7F7F7F"/>
                </a:solidFill>
                <a:latin typeface="Arial" panose="020B0604020202020204" pitchFamily="34" charset="0"/>
              </a:defRPr>
            </a:lvl1pPr>
          </a:lstStyle>
          <a:p>
            <a:r>
              <a:rPr lang="de-CH"/>
              <a:t>Amgen Proprietary - Confidential</a:t>
            </a:r>
          </a:p>
        </p:txBody>
      </p:sp>
      <p:sp>
        <p:nvSpPr>
          <p:cNvPr id="6" name="Slide Number Placeholder 5">
            <a:extLst>
              <a:ext uri="{FF2B5EF4-FFF2-40B4-BE49-F238E27FC236}">
                <a16:creationId xmlns:a16="http://schemas.microsoft.com/office/drawing/2014/main" id="{5578A232-4A19-3A40-A127-225884E3F050}"/>
              </a:ext>
            </a:extLst>
          </p:cNvPr>
          <p:cNvSpPr>
            <a:spLocks noGrp="1"/>
          </p:cNvSpPr>
          <p:nvPr>
            <p:ph type="sldNum" sz="quarter" idx="12"/>
          </p:nvPr>
        </p:nvSpPr>
        <p:spPr/>
        <p:txBody>
          <a:bodyPr/>
          <a:lstStyle/>
          <a:p>
            <a:fld id="{62397958-A15F-A24D-8D87-F3739B86863A}" type="slidenum">
              <a:rPr lang="en-US" smtClean="0"/>
              <a:t>‹#›</a:t>
            </a:fld>
            <a:endParaRPr lang="en-US"/>
          </a:p>
        </p:txBody>
      </p:sp>
    </p:spTree>
    <p:extLst>
      <p:ext uri="{BB962C8B-B14F-4D97-AF65-F5344CB8AC3E}">
        <p14:creationId xmlns:p14="http://schemas.microsoft.com/office/powerpoint/2010/main" val="4297772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Placeholder 4"/>
          <p:cNvPicPr>
            <a:picLocks noChangeAspect="1"/>
          </p:cNvPicPr>
          <p:nvPr userDrawn="1"/>
        </p:nvPicPr>
        <p:blipFill>
          <a:blip r:embed="rId2" cstate="print">
            <a:extLst>
              <a:ext uri="{28A0092B-C50C-407E-A947-70E740481C1C}">
                <a14:useLocalDpi xmlns:a14="http://schemas.microsoft.com/office/drawing/2010/main" val="0"/>
              </a:ext>
            </a:extLst>
          </a:blip>
          <a:srcRect t="6250" b="6250"/>
          <a:stretch>
            <a:fillRect/>
          </a:stretch>
        </p:blipFill>
        <p:spPr>
          <a:xfrm>
            <a:off x="0" y="0"/>
            <a:ext cx="9144000" cy="4000500"/>
          </a:xfrm>
          <a:prstGeom prst="rect">
            <a:avLst/>
          </a:prstGeom>
        </p:spPr>
      </p:pic>
      <p:sp>
        <p:nvSpPr>
          <p:cNvPr id="7" name="Picture Placeholder 6"/>
          <p:cNvSpPr>
            <a:spLocks noGrp="1"/>
          </p:cNvSpPr>
          <p:nvPr>
            <p:ph type="pic" sz="quarter" idx="11"/>
          </p:nvPr>
        </p:nvSpPr>
        <p:spPr>
          <a:xfrm>
            <a:off x="0" y="0"/>
            <a:ext cx="9144000" cy="4000500"/>
          </a:xfrm>
          <a:noFill/>
        </p:spPr>
        <p:txBody>
          <a:bodyPr lIns="0"/>
          <a:lstStyle/>
          <a:p>
            <a:r>
              <a:rPr lang="en-US"/>
              <a:t>Click icon to add picture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0179" y="4596223"/>
            <a:ext cx="1284927" cy="304711"/>
          </a:xfrm>
          <a:prstGeom prst="rect">
            <a:avLst/>
          </a:prstGeom>
        </p:spPr>
      </p:pic>
      <p:sp>
        <p:nvSpPr>
          <p:cNvPr id="13" name="Text Placeholder 12"/>
          <p:cNvSpPr>
            <a:spLocks noGrp="1"/>
          </p:cNvSpPr>
          <p:nvPr>
            <p:ph type="body" sz="quarter" idx="13" hasCustomPrompt="1"/>
          </p:nvPr>
        </p:nvSpPr>
        <p:spPr>
          <a:xfrm>
            <a:off x="571501" y="4460430"/>
            <a:ext cx="7449344" cy="294856"/>
          </a:xfrm>
        </p:spPr>
        <p:txBody>
          <a:bodyPr tIns="0"/>
          <a:lstStyle>
            <a:lvl1pPr marL="0" indent="0" algn="l">
              <a:spcBef>
                <a:spcPts val="0"/>
              </a:spcBef>
              <a:spcAft>
                <a:spcPts val="0"/>
              </a:spcAft>
              <a:buNone/>
              <a:defRPr sz="2000" b="0"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6" name="Text Placeholder 5"/>
          <p:cNvSpPr>
            <a:spLocks noGrp="1"/>
          </p:cNvSpPr>
          <p:nvPr>
            <p:ph type="body" sz="quarter" idx="10" hasCustomPrompt="1"/>
          </p:nvPr>
        </p:nvSpPr>
        <p:spPr>
          <a:xfrm>
            <a:off x="571501" y="4102228"/>
            <a:ext cx="7449344" cy="346274"/>
          </a:xfrm>
        </p:spPr>
        <p:txBody>
          <a:bodyPr rIns="0" anchor="ctr"/>
          <a:lstStyle>
            <a:lvl1pPr marL="0" indent="0" algn="l">
              <a:buNone/>
              <a:defRPr sz="2400" b="1" cap="all" spc="0" baseline="0">
                <a:solidFill>
                  <a:schemeClr val="accent1"/>
                </a:solidFill>
                <a:latin typeface="Calibri" panose="020F0502020204030204" pitchFamily="34" charset="0"/>
              </a:defRPr>
            </a:lvl1pPr>
          </a:lstStyle>
          <a:p>
            <a:pPr lvl="0"/>
            <a:r>
              <a:rPr lang="en-US" dirty="0"/>
              <a:t>CLICK TO EDIT MASTER TEXT STYLES</a:t>
            </a:r>
          </a:p>
        </p:txBody>
      </p:sp>
      <p:sp>
        <p:nvSpPr>
          <p:cNvPr id="2" name="Title 1"/>
          <p:cNvSpPr>
            <a:spLocks noGrp="1"/>
          </p:cNvSpPr>
          <p:nvPr>
            <p:ph type="title" hasCustomPrompt="1"/>
          </p:nvPr>
        </p:nvSpPr>
        <p:spPr>
          <a:xfrm>
            <a:off x="571502" y="1743075"/>
            <a:ext cx="7441435" cy="514350"/>
          </a:xfrm>
          <a:prstGeom prst="rect">
            <a:avLst/>
          </a:prstGeom>
        </p:spPr>
        <p:txBody>
          <a:bodyPr vert="horz" lIns="0" tIns="0" rIns="0" bIns="0" anchor="ctr">
            <a:noAutofit/>
          </a:bodyPr>
          <a:lstStyle>
            <a:lvl1pPr algn="l">
              <a:defRPr sz="3600" b="1" spc="0" baseline="0">
                <a:solidFill>
                  <a:schemeClr val="bg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246526487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Section Slide_3">
    <p:spTree>
      <p:nvGrpSpPr>
        <p:cNvPr id="1" name=""/>
        <p:cNvGrpSpPr/>
        <p:nvPr/>
      </p:nvGrpSpPr>
      <p:grpSpPr>
        <a:xfrm>
          <a:off x="0" y="0"/>
          <a:ext cx="0" cy="0"/>
          <a:chOff x="0" y="0"/>
          <a:chExt cx="0" cy="0"/>
        </a:xfrm>
      </p:grpSpPr>
      <p:sp>
        <p:nvSpPr>
          <p:cNvPr id="6" name="Rectangle 5"/>
          <p:cNvSpPr/>
          <p:nvPr userDrawn="1"/>
        </p:nvSpPr>
        <p:spPr>
          <a:xfrm>
            <a:off x="0" y="4358640"/>
            <a:ext cx="9144000" cy="7848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0179" y="4596223"/>
            <a:ext cx="1284927" cy="304711"/>
          </a:xfrm>
          <a:prstGeom prst="rect">
            <a:avLst/>
          </a:prstGeom>
        </p:spPr>
      </p:pic>
      <p:sp>
        <p:nvSpPr>
          <p:cNvPr id="2" name="Title 1"/>
          <p:cNvSpPr>
            <a:spLocks noGrp="1"/>
          </p:cNvSpPr>
          <p:nvPr>
            <p:ph type="title" hasCustomPrompt="1"/>
          </p:nvPr>
        </p:nvSpPr>
        <p:spPr>
          <a:xfrm>
            <a:off x="571502" y="1797303"/>
            <a:ext cx="7441435" cy="514350"/>
          </a:xfrm>
          <a:prstGeom prst="rect">
            <a:avLst/>
          </a:prstGeom>
        </p:spPr>
        <p:txBody>
          <a:bodyPr vert="horz" lIns="0" tIns="0" rIns="0" bIns="0" anchor="ctr">
            <a:noAutofit/>
          </a:bodyPr>
          <a:lstStyle>
            <a:lvl1pPr algn="l">
              <a:defRPr sz="3600" b="1" spc="0" baseline="0">
                <a:solidFill>
                  <a:schemeClr val="accent1"/>
                </a:solidFill>
                <a:effectLst/>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346895692"/>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1007707"/>
            <a:ext cx="9144000" cy="3546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11032340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Panel Imag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3121044" y="1007705"/>
            <a:ext cx="2909455" cy="3551595"/>
          </a:xfrm>
        </p:spPr>
        <p:txBody>
          <a:bodyPr/>
          <a:lstStyle/>
          <a:p>
            <a:r>
              <a:rPr lang="en-US"/>
              <a:t>Click icon to add picture</a:t>
            </a:r>
          </a:p>
        </p:txBody>
      </p:sp>
      <p:sp>
        <p:nvSpPr>
          <p:cNvPr id="13" name="Picture Placeholder 12"/>
          <p:cNvSpPr>
            <a:spLocks noGrp="1"/>
          </p:cNvSpPr>
          <p:nvPr>
            <p:ph type="pic" sz="quarter" idx="14"/>
          </p:nvPr>
        </p:nvSpPr>
        <p:spPr>
          <a:xfrm>
            <a:off x="6066254" y="1007705"/>
            <a:ext cx="3075709" cy="3551595"/>
          </a:xfrm>
        </p:spPr>
        <p:txBody>
          <a:bodyPr/>
          <a:lstStyle/>
          <a:p>
            <a:r>
              <a:rPr lang="en-US"/>
              <a:t>Click icon to add picture</a:t>
            </a:r>
          </a:p>
        </p:txBody>
      </p:sp>
      <p:sp>
        <p:nvSpPr>
          <p:cNvPr id="6" name="Picture Placeholder 5"/>
          <p:cNvSpPr>
            <a:spLocks noGrp="1"/>
          </p:cNvSpPr>
          <p:nvPr>
            <p:ph type="pic" sz="quarter" idx="15"/>
          </p:nvPr>
        </p:nvSpPr>
        <p:spPr>
          <a:xfrm>
            <a:off x="1" y="1007705"/>
            <a:ext cx="3075709" cy="3551595"/>
          </a:xfrm>
        </p:spPr>
        <p:txBody>
          <a:bodyPr/>
          <a:lstStyle/>
          <a:p>
            <a:r>
              <a:rPr lang="en-US"/>
              <a:t>Click icon to add picture</a:t>
            </a:r>
            <a:endParaRPr lang="en-US" dirty="0"/>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lnSpc>
                <a:spcPct val="100000"/>
              </a:lnSpc>
              <a:defRPr lang="en-US" sz="2600" b="1" kern="1200" spc="0" baseline="0" dirty="0">
                <a:solidFill>
                  <a:schemeClr val="accent1"/>
                </a:solidFill>
                <a:latin typeface="Calibri" panose="020F050202020403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2475166958"/>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4"/>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7"/>
            <a:ext cx="8416782" cy="492443"/>
          </a:xfrm>
        </p:spPr>
        <p:txBody>
          <a:bodyPr wrap="square" anchor="b">
            <a:spAutoFit/>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2403905044"/>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4"/>
          </p:nvPr>
        </p:nvSpPr>
        <p:spPr>
          <a:xfrm>
            <a:off x="363538" y="1280161"/>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247"/>
            <a:ext cx="8416782" cy="492443"/>
          </a:xfrm>
        </p:spPr>
        <p:txBody>
          <a:bodyPr wrap="square" anchor="b">
            <a:spAutoFit/>
          </a:bodyPr>
          <a:lstStyle>
            <a:lvl1pPr>
              <a:defRPr spc="0" baseline="0"/>
            </a:lvl1pPr>
          </a:lstStyle>
          <a:p>
            <a:r>
              <a:rPr lang="en-US" dirty="0"/>
              <a:t>CLICK TO EDIT MASTER TITLE STYLE</a:t>
            </a:r>
          </a:p>
        </p:txBody>
      </p:sp>
      <p:sp>
        <p:nvSpPr>
          <p:cNvPr id="5" name="Content Placeholder 3"/>
          <p:cNvSpPr>
            <a:spLocks noGrp="1"/>
          </p:cNvSpPr>
          <p:nvPr>
            <p:ph sz="quarter" idx="15"/>
          </p:nvPr>
        </p:nvSpPr>
        <p:spPr>
          <a:xfrm>
            <a:off x="4648059" y="1280161"/>
            <a:ext cx="4132262" cy="311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5303981"/>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0"/>
          </p:nvPr>
        </p:nvSpPr>
        <p:spPr>
          <a:xfrm>
            <a:off x="363539" y="1554481"/>
            <a:ext cx="8416925"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165"/>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39" y="1146176"/>
            <a:ext cx="8416924"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3293920079"/>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wo Subtitle and 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4" name="Content Placeholder 3"/>
          <p:cNvSpPr>
            <a:spLocks noGrp="1"/>
          </p:cNvSpPr>
          <p:nvPr>
            <p:ph sz="quarter" idx="10"/>
          </p:nvPr>
        </p:nvSpPr>
        <p:spPr>
          <a:xfrm>
            <a:off x="363538" y="1554481"/>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40165"/>
            <a:ext cx="8416925" cy="492443"/>
          </a:xfrm>
        </p:spPr>
        <p:txBody>
          <a:bodyPr>
            <a:spAutoFit/>
          </a:bodyPr>
          <a:lstStyle>
            <a:lvl1pPr>
              <a:defRPr spc="0" baseline="0"/>
            </a:lvl1pPr>
          </a:lstStyle>
          <a:p>
            <a:r>
              <a:rPr lang="en-US" dirty="0"/>
              <a:t>CLICK TO EDIT MASTER TITLE STYLE</a:t>
            </a:r>
          </a:p>
        </p:txBody>
      </p:sp>
      <p:sp>
        <p:nvSpPr>
          <p:cNvPr id="5" name="Text Placeholder 4"/>
          <p:cNvSpPr>
            <a:spLocks noGrp="1"/>
          </p:cNvSpPr>
          <p:nvPr>
            <p:ph type="body" sz="quarter" idx="11"/>
          </p:nvPr>
        </p:nvSpPr>
        <p:spPr>
          <a:xfrm>
            <a:off x="363538" y="1146176"/>
            <a:ext cx="4133088"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
        <p:nvSpPr>
          <p:cNvPr id="6" name="Content Placeholder 3"/>
          <p:cNvSpPr>
            <a:spLocks noGrp="1"/>
          </p:cNvSpPr>
          <p:nvPr>
            <p:ph sz="quarter" idx="12"/>
          </p:nvPr>
        </p:nvSpPr>
        <p:spPr>
          <a:xfrm>
            <a:off x="4647374" y="1554481"/>
            <a:ext cx="4133088" cy="292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4647374" y="1146176"/>
            <a:ext cx="4133088" cy="352425"/>
          </a:xfrm>
        </p:spPr>
        <p:txBody>
          <a:bodyPr/>
          <a:lstStyle>
            <a:lvl1pPr marL="0" indent="0">
              <a:buNone/>
              <a:defRPr sz="2400">
                <a:solidFill>
                  <a:schemeClr val="accent1"/>
                </a:solidFill>
                <a:latin typeface="+mj-lt"/>
              </a:defRPr>
            </a:lvl1pPr>
            <a:lvl2pPr marL="231770" indent="0">
              <a:buNone/>
              <a:defRPr sz="2200">
                <a:solidFill>
                  <a:schemeClr val="accent1"/>
                </a:solidFill>
                <a:latin typeface="+mj-lt"/>
              </a:defRPr>
            </a:lvl2pPr>
            <a:lvl3pPr marL="457189" indent="0">
              <a:buNone/>
              <a:defRPr sz="2200">
                <a:solidFill>
                  <a:schemeClr val="accent1"/>
                </a:solidFill>
                <a:latin typeface="+mj-lt"/>
              </a:defRPr>
            </a:lvl3pPr>
            <a:lvl4pPr marL="688958" indent="0">
              <a:buNone/>
              <a:defRPr sz="2200">
                <a:solidFill>
                  <a:schemeClr val="accent1"/>
                </a:solidFill>
                <a:latin typeface="+mj-lt"/>
              </a:defRPr>
            </a:lvl4pPr>
            <a:lvl5pPr marL="914378" indent="0">
              <a:buNone/>
              <a:defRPr sz="22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1654273497"/>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hree Panel Imag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3121044" y="1007705"/>
            <a:ext cx="2909455" cy="3551595"/>
          </a:xfrm>
        </p:spPr>
        <p:txBody>
          <a:bodyPr/>
          <a:lstStyle/>
          <a:p>
            <a:r>
              <a:rPr lang="en-US"/>
              <a:t>Click icon to add picture</a:t>
            </a:r>
          </a:p>
        </p:txBody>
      </p:sp>
      <p:sp>
        <p:nvSpPr>
          <p:cNvPr id="13" name="Picture Placeholder 12"/>
          <p:cNvSpPr>
            <a:spLocks noGrp="1"/>
          </p:cNvSpPr>
          <p:nvPr>
            <p:ph type="pic" sz="quarter" idx="14"/>
          </p:nvPr>
        </p:nvSpPr>
        <p:spPr>
          <a:xfrm>
            <a:off x="6066254" y="1007705"/>
            <a:ext cx="3075709" cy="3551595"/>
          </a:xfrm>
        </p:spPr>
        <p:txBody>
          <a:bodyPr/>
          <a:lstStyle/>
          <a:p>
            <a:r>
              <a:rPr lang="en-US"/>
              <a:t>Click icon to add picture</a:t>
            </a:r>
          </a:p>
        </p:txBody>
      </p:sp>
      <p:sp>
        <p:nvSpPr>
          <p:cNvPr id="6" name="Picture Placeholder 5"/>
          <p:cNvSpPr>
            <a:spLocks noGrp="1"/>
          </p:cNvSpPr>
          <p:nvPr>
            <p:ph type="pic" sz="quarter" idx="15"/>
          </p:nvPr>
        </p:nvSpPr>
        <p:spPr>
          <a:xfrm>
            <a:off x="1" y="1007705"/>
            <a:ext cx="3075709" cy="3551595"/>
          </a:xfrm>
        </p:spPr>
        <p:txBody>
          <a:bodyPr/>
          <a:lstStyle/>
          <a:p>
            <a:r>
              <a:rPr lang="en-US"/>
              <a:t>Click icon to add picture</a:t>
            </a:r>
            <a:endParaRPr lang="en-US" dirty="0"/>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lnSpc>
                <a:spcPct val="100000"/>
              </a:lnSpc>
              <a:defRPr lang="en-US" sz="2600" b="1" kern="1200" spc="0" baseline="0" dirty="0">
                <a:solidFill>
                  <a:schemeClr val="accent1"/>
                </a:solidFill>
                <a:latin typeface="Calibri" panose="020F050202020403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1614543845"/>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Image and Takeaway (right)">
    <p:spTree>
      <p:nvGrpSpPr>
        <p:cNvPr id="1" name=""/>
        <p:cNvGrpSpPr/>
        <p:nvPr/>
      </p:nvGrpSpPr>
      <p:grpSpPr>
        <a:xfrm>
          <a:off x="0" y="0"/>
          <a:ext cx="0" cy="0"/>
          <a:chOff x="0" y="0"/>
          <a:chExt cx="0" cy="0"/>
        </a:xfrm>
      </p:grpSpPr>
      <p:sp>
        <p:nvSpPr>
          <p:cNvPr id="11" name="Picture Placeholder 10"/>
          <p:cNvSpPr>
            <a:spLocks noGrp="1"/>
          </p:cNvSpPr>
          <p:nvPr>
            <p:ph type="pic" sz="quarter" idx="12"/>
          </p:nvPr>
        </p:nvSpPr>
        <p:spPr>
          <a:xfrm>
            <a:off x="1" y="1007707"/>
            <a:ext cx="6026727" cy="3551594"/>
          </a:xfrm>
        </p:spPr>
        <p:txBody>
          <a:bodyPr/>
          <a:lstStyle/>
          <a:p>
            <a:r>
              <a:rPr lang="en-US"/>
              <a:t>Click icon to add picture</a:t>
            </a:r>
          </a:p>
        </p:txBody>
      </p:sp>
      <p:sp>
        <p:nvSpPr>
          <p:cNvPr id="4" name="Content Placeholder 3"/>
          <p:cNvSpPr>
            <a:spLocks noGrp="1"/>
          </p:cNvSpPr>
          <p:nvPr>
            <p:ph sz="quarter" idx="13"/>
          </p:nvPr>
        </p:nvSpPr>
        <p:spPr>
          <a:xfrm>
            <a:off x="6069992" y="1008064"/>
            <a:ext cx="3074009" cy="3551237"/>
          </a:xfrm>
          <a:solidFill>
            <a:schemeClr val="accent1"/>
          </a:solidFill>
        </p:spPr>
        <p:txBody>
          <a:bodyPr lIns="182880" rIns="274320" anchor="ctr"/>
          <a:lstStyle>
            <a:lvl1pPr marL="0" indent="0">
              <a:buNone/>
              <a:defRPr sz="2200">
                <a:solidFill>
                  <a:schemeClr val="bg1"/>
                </a:solidFill>
              </a:defRPr>
            </a:lvl1pPr>
            <a:lvl2pPr>
              <a:buClr>
                <a:schemeClr val="bg1"/>
              </a:buClr>
              <a:defRPr sz="2000">
                <a:solidFill>
                  <a:schemeClr val="bg1"/>
                </a:solidFill>
              </a:defRPr>
            </a:lvl2pPr>
            <a:lvl3pPr>
              <a:buClr>
                <a:schemeClr val="bg1"/>
              </a:buClr>
              <a:defRPr sz="1800">
                <a:solidFill>
                  <a:schemeClr val="bg1"/>
                </a:solidFill>
              </a:defRPr>
            </a:lvl3pPr>
            <a:lvl4pPr>
              <a:buClr>
                <a:schemeClr val="bg1"/>
              </a:buClr>
              <a:defRPr sz="1600">
                <a:solidFill>
                  <a:schemeClr val="bg1"/>
                </a:solidFill>
              </a:defRPr>
            </a:lvl4pPr>
            <a:lvl5pPr>
              <a:buClr>
                <a:schemeClr val="bg1"/>
              </a:buCl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defRPr sz="2600" b="1" spc="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717388462"/>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ntent and Takeaway (right)">
    <p:spTree>
      <p:nvGrpSpPr>
        <p:cNvPr id="1" name=""/>
        <p:cNvGrpSpPr/>
        <p:nvPr/>
      </p:nvGrpSpPr>
      <p:grpSpPr>
        <a:xfrm>
          <a:off x="0" y="0"/>
          <a:ext cx="0" cy="0"/>
          <a:chOff x="0" y="0"/>
          <a:chExt cx="0" cy="0"/>
        </a:xfrm>
      </p:grpSpPr>
      <p:sp>
        <p:nvSpPr>
          <p:cNvPr id="7" name="Rectangle 6"/>
          <p:cNvSpPr/>
          <p:nvPr userDrawn="1"/>
        </p:nvSpPr>
        <p:spPr>
          <a:xfrm>
            <a:off x="1" y="1007707"/>
            <a:ext cx="6053327" cy="354892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6053327" y="1005841"/>
            <a:ext cx="3099816" cy="3553460"/>
          </a:xfrm>
          <a:solidFill>
            <a:schemeClr val="accent1"/>
          </a:solidFill>
        </p:spPr>
        <p:txBody>
          <a:bodyPr lIns="182880" tIns="91440" rIns="274320" bIns="91440" anchor="ctr" anchorCtr="0"/>
          <a:lstStyle>
            <a:lvl1pPr marL="0" indent="0" algn="l">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5689600" cy="3118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2434030596"/>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akeaway (bottom)">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5"/>
          </p:nvPr>
        </p:nvSpPr>
        <p:spPr>
          <a:xfrm>
            <a:off x="363539" y="1280160"/>
            <a:ext cx="8416925" cy="2424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3860614706"/>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ubtitle and Takeaway">
    <p:spTree>
      <p:nvGrpSpPr>
        <p:cNvPr id="1" name=""/>
        <p:cNvGrpSpPr/>
        <p:nvPr/>
      </p:nvGrpSpPr>
      <p:grpSpPr>
        <a:xfrm>
          <a:off x="0" y="0"/>
          <a:ext cx="0" cy="0"/>
          <a:chOff x="0" y="0"/>
          <a:chExt cx="0" cy="0"/>
        </a:xfrm>
      </p:grpSpPr>
      <p:sp>
        <p:nvSpPr>
          <p:cNvPr id="7" name="Rectangle 6"/>
          <p:cNvSpPr/>
          <p:nvPr userDrawn="1"/>
        </p:nvSpPr>
        <p:spPr>
          <a:xfrm>
            <a:off x="0" y="1007705"/>
            <a:ext cx="9144000" cy="28565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10" name="Text Placeholder 9"/>
          <p:cNvSpPr>
            <a:spLocks noGrp="1"/>
          </p:cNvSpPr>
          <p:nvPr>
            <p:ph type="body" sz="quarter" idx="14"/>
          </p:nvPr>
        </p:nvSpPr>
        <p:spPr>
          <a:xfrm>
            <a:off x="0" y="3908120"/>
            <a:ext cx="9144000" cy="651181"/>
          </a:xfrm>
          <a:solidFill>
            <a:schemeClr val="accent1"/>
          </a:solidFill>
        </p:spPr>
        <p:txBody>
          <a:bodyPr wrap="square" lIns="274320" tIns="91440" rIns="274320" bIns="91440" anchor="ctr" anchorCtr="0"/>
          <a:lstStyle>
            <a:lvl1pPr marL="0" indent="0" algn="ctr">
              <a:buNone/>
              <a:defRPr sz="2000" baseline="0">
                <a:solidFill>
                  <a:schemeClr val="bg1"/>
                </a:solidFill>
              </a:defRPr>
            </a:lvl1pPr>
          </a:lstStyle>
          <a:p>
            <a:pPr lvl="0"/>
            <a:r>
              <a:rPr lang="en-US"/>
              <a:t>Edit Master text styles</a:t>
            </a:r>
          </a:p>
        </p:txBody>
      </p:sp>
      <p:sp>
        <p:nvSpPr>
          <p:cNvPr id="8" name="Content Placeholder 3"/>
          <p:cNvSpPr>
            <a:spLocks noGrp="1"/>
          </p:cNvSpPr>
          <p:nvPr>
            <p:ph sz="quarter" idx="10"/>
          </p:nvPr>
        </p:nvSpPr>
        <p:spPr>
          <a:xfrm>
            <a:off x="363539" y="1554481"/>
            <a:ext cx="8416925" cy="22033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atin typeface="Calibri" panose="020F0502020204030204" pitchFamily="34" charset="0"/>
              </a:defRPr>
            </a:lvl1pPr>
          </a:lstStyle>
          <a:p>
            <a:r>
              <a:rPr lang="en-US" dirty="0"/>
              <a:t>CLICK TO EDIT MASTER TITLE STYLE</a:t>
            </a:r>
          </a:p>
        </p:txBody>
      </p:sp>
      <p:sp>
        <p:nvSpPr>
          <p:cNvPr id="4" name="Text Placeholder 3"/>
          <p:cNvSpPr>
            <a:spLocks noGrp="1"/>
          </p:cNvSpPr>
          <p:nvPr>
            <p:ph type="body" sz="quarter" idx="15"/>
          </p:nvPr>
        </p:nvSpPr>
        <p:spPr>
          <a:xfrm>
            <a:off x="363539" y="1146176"/>
            <a:ext cx="8234362"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1990502317"/>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ent and Takeaway (left)">
    <p:spTree>
      <p:nvGrpSpPr>
        <p:cNvPr id="1" name=""/>
        <p:cNvGrpSpPr/>
        <p:nvPr/>
      </p:nvGrpSpPr>
      <p:grpSpPr>
        <a:xfrm>
          <a:off x="0" y="0"/>
          <a:ext cx="0" cy="0"/>
          <a:chOff x="0" y="0"/>
          <a:chExt cx="0" cy="0"/>
        </a:xfrm>
      </p:grpSpPr>
      <p:sp>
        <p:nvSpPr>
          <p:cNvPr id="7" name="Rectangle 6"/>
          <p:cNvSpPr/>
          <p:nvPr userDrawn="1"/>
        </p:nvSpPr>
        <p:spPr>
          <a:xfrm>
            <a:off x="2589069" y="1007707"/>
            <a:ext cx="6554932"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defTabSz="582031">
              <a:defRPr/>
            </a:pPr>
            <a:endParaRPr lang="en-US" sz="521">
              <a:solidFill>
                <a:srgbClr val="FFFFFF"/>
              </a:solidFill>
            </a:endParaRPr>
          </a:p>
        </p:txBody>
      </p:sp>
      <p:sp>
        <p:nvSpPr>
          <p:cNvPr id="11" name="Text Placeholder 10"/>
          <p:cNvSpPr>
            <a:spLocks noGrp="1"/>
          </p:cNvSpPr>
          <p:nvPr>
            <p:ph type="body" sz="quarter" idx="16"/>
          </p:nvPr>
        </p:nvSpPr>
        <p:spPr>
          <a:xfrm>
            <a:off x="1" y="1007707"/>
            <a:ext cx="2556164" cy="3551594"/>
          </a:xfrm>
          <a:solidFill>
            <a:schemeClr val="accent1"/>
          </a:solidFill>
        </p:spPr>
        <p:txBody>
          <a:bodyPr lIns="274320" tIns="137160" rIns="91440" bIns="182880" anchor="ctr"/>
          <a:lstStyle>
            <a:lvl1pPr marL="0" indent="0" algn="l">
              <a:buClr>
                <a:schemeClr val="bg1"/>
              </a:buClr>
              <a:buNone/>
              <a:defRPr sz="2000">
                <a:solidFill>
                  <a:schemeClr val="bg1"/>
                </a:solidFill>
              </a:defRPr>
            </a:lvl1pPr>
            <a:lvl2pPr marL="169859" indent="0" algn="ctr">
              <a:buClr>
                <a:schemeClr val="bg1"/>
              </a:buClr>
              <a:buNone/>
              <a:defRPr>
                <a:solidFill>
                  <a:schemeClr val="bg1"/>
                </a:solidFill>
              </a:defRPr>
            </a:lvl2pPr>
            <a:lvl3pPr marL="344479" indent="0" algn="ctr">
              <a:buClr>
                <a:schemeClr val="bg1"/>
              </a:buClr>
              <a:buNone/>
              <a:defRPr>
                <a:solidFill>
                  <a:schemeClr val="bg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p:txBody>
      </p:sp>
      <p:sp>
        <p:nvSpPr>
          <p:cNvPr id="4" name="Content Placeholder 3"/>
          <p:cNvSpPr>
            <a:spLocks noGrp="1"/>
          </p:cNvSpPr>
          <p:nvPr>
            <p:ph sz="quarter" idx="17"/>
          </p:nvPr>
        </p:nvSpPr>
        <p:spPr>
          <a:xfrm>
            <a:off x="2699359" y="1554480"/>
            <a:ext cx="6081104" cy="292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
        <p:nvSpPr>
          <p:cNvPr id="5" name="Text Placeholder 4"/>
          <p:cNvSpPr>
            <a:spLocks noGrp="1"/>
          </p:cNvSpPr>
          <p:nvPr>
            <p:ph type="body" sz="quarter" idx="18"/>
          </p:nvPr>
        </p:nvSpPr>
        <p:spPr>
          <a:xfrm>
            <a:off x="2699360" y="1146176"/>
            <a:ext cx="6001729" cy="352425"/>
          </a:xfrm>
        </p:spPr>
        <p:txBody>
          <a:bodyPr/>
          <a:lstStyle>
            <a:lvl1pPr marL="0" indent="0">
              <a:buNone/>
              <a:defRPr sz="2400">
                <a:solidFill>
                  <a:schemeClr val="accent1"/>
                </a:solidFill>
                <a:latin typeface="+mj-lt"/>
              </a:defRPr>
            </a:lvl1pPr>
            <a:lvl2pPr marL="231770" indent="0">
              <a:buNone/>
              <a:defRPr sz="2400">
                <a:solidFill>
                  <a:schemeClr val="accent1"/>
                </a:solidFill>
                <a:latin typeface="+mj-lt"/>
              </a:defRPr>
            </a:lvl2pPr>
            <a:lvl3pPr marL="457189" indent="0">
              <a:buNone/>
              <a:defRPr sz="2400">
                <a:solidFill>
                  <a:schemeClr val="accent1"/>
                </a:solidFill>
                <a:latin typeface="+mj-lt"/>
              </a:defRPr>
            </a:lvl3pPr>
            <a:lvl4pPr marL="688958" indent="0">
              <a:buNone/>
              <a:defRPr sz="2400">
                <a:solidFill>
                  <a:schemeClr val="accent1"/>
                </a:solidFill>
                <a:latin typeface="+mj-lt"/>
              </a:defRPr>
            </a:lvl4pPr>
            <a:lvl5pPr marL="914378" indent="0">
              <a:buNone/>
              <a:defRPr sz="2400">
                <a:solidFill>
                  <a:schemeClr val="accent1"/>
                </a:solidFill>
                <a:latin typeface="+mj-lt"/>
              </a:defRPr>
            </a:lvl5pPr>
          </a:lstStyle>
          <a:p>
            <a:pPr lvl="0"/>
            <a:r>
              <a:rPr lang="en-US"/>
              <a:t>Edit Master text styles</a:t>
            </a:r>
          </a:p>
        </p:txBody>
      </p:sp>
    </p:spTree>
    <p:extLst>
      <p:ext uri="{BB962C8B-B14F-4D97-AF65-F5344CB8AC3E}">
        <p14:creationId xmlns:p14="http://schemas.microsoft.com/office/powerpoint/2010/main" val="113665470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Takeaway (right)">
    <p:spTree>
      <p:nvGrpSpPr>
        <p:cNvPr id="1" name=""/>
        <p:cNvGrpSpPr/>
        <p:nvPr/>
      </p:nvGrpSpPr>
      <p:grpSpPr>
        <a:xfrm>
          <a:off x="0" y="0"/>
          <a:ext cx="0" cy="0"/>
          <a:chOff x="0" y="0"/>
          <a:chExt cx="0" cy="0"/>
        </a:xfrm>
      </p:grpSpPr>
      <p:sp>
        <p:nvSpPr>
          <p:cNvPr id="11" name="Picture Placeholder 10"/>
          <p:cNvSpPr>
            <a:spLocks noGrp="1"/>
          </p:cNvSpPr>
          <p:nvPr>
            <p:ph type="pic" sz="quarter" idx="12"/>
          </p:nvPr>
        </p:nvSpPr>
        <p:spPr>
          <a:xfrm>
            <a:off x="1" y="1007707"/>
            <a:ext cx="6026727" cy="3551594"/>
          </a:xfrm>
        </p:spPr>
        <p:txBody>
          <a:bodyPr/>
          <a:lstStyle/>
          <a:p>
            <a:r>
              <a:rPr lang="en-US"/>
              <a:t>Click icon to add picture</a:t>
            </a:r>
          </a:p>
        </p:txBody>
      </p:sp>
      <p:sp>
        <p:nvSpPr>
          <p:cNvPr id="4" name="Content Placeholder 3"/>
          <p:cNvSpPr>
            <a:spLocks noGrp="1"/>
          </p:cNvSpPr>
          <p:nvPr>
            <p:ph sz="quarter" idx="13"/>
          </p:nvPr>
        </p:nvSpPr>
        <p:spPr>
          <a:xfrm>
            <a:off x="6069992" y="1008064"/>
            <a:ext cx="3074009" cy="3551237"/>
          </a:xfrm>
          <a:solidFill>
            <a:schemeClr val="accent1"/>
          </a:solidFill>
        </p:spPr>
        <p:txBody>
          <a:bodyPr lIns="182880" rIns="274320" anchor="ctr"/>
          <a:lstStyle>
            <a:lvl1pPr marL="0" indent="0">
              <a:buNone/>
              <a:defRPr sz="2200">
                <a:solidFill>
                  <a:schemeClr val="bg1"/>
                </a:solidFill>
              </a:defRPr>
            </a:lvl1pPr>
            <a:lvl2pPr>
              <a:buClr>
                <a:schemeClr val="bg1"/>
              </a:buClr>
              <a:defRPr sz="2000">
                <a:solidFill>
                  <a:schemeClr val="bg1"/>
                </a:solidFill>
              </a:defRPr>
            </a:lvl2pPr>
            <a:lvl3pPr>
              <a:buClr>
                <a:schemeClr val="bg1"/>
              </a:buClr>
              <a:defRPr sz="1800">
                <a:solidFill>
                  <a:schemeClr val="bg1"/>
                </a:solidFill>
              </a:defRPr>
            </a:lvl3pPr>
            <a:lvl4pPr>
              <a:buClr>
                <a:schemeClr val="bg1"/>
              </a:buClr>
              <a:defRPr sz="1600">
                <a:solidFill>
                  <a:schemeClr val="bg1"/>
                </a:solidFill>
              </a:defRPr>
            </a:lvl4pPr>
            <a:lvl5pPr>
              <a:buClr>
                <a:schemeClr val="bg1"/>
              </a:buCl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9" y="440247"/>
            <a:ext cx="8416925" cy="492443"/>
          </a:xfrm>
          <a:prstGeom prst="rect">
            <a:avLst/>
          </a:prstGeom>
        </p:spPr>
        <p:txBody>
          <a:bodyPr vert="horz" wrap="square" lIns="91440" tIns="45720" rIns="91440" bIns="45720" anchor="b" anchorCtr="0">
            <a:spAutoFit/>
          </a:bodyPr>
          <a:lstStyle>
            <a:lvl1pPr algn="l">
              <a:defRPr sz="2600" b="1" spc="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427130130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4613565" y="1007707"/>
            <a:ext cx="2244436" cy="3552663"/>
          </a:xfrm>
        </p:spPr>
        <p:txBody>
          <a:bodyPr/>
          <a:lstStyle/>
          <a:p>
            <a:r>
              <a:rPr lang="en-US"/>
              <a:t>Click icon to add picture</a:t>
            </a:r>
          </a:p>
        </p:txBody>
      </p:sp>
      <p:sp>
        <p:nvSpPr>
          <p:cNvPr id="6" name="Picture Placeholder 5"/>
          <p:cNvSpPr>
            <a:spLocks noGrp="1"/>
          </p:cNvSpPr>
          <p:nvPr>
            <p:ph type="pic" sz="quarter" idx="12"/>
          </p:nvPr>
        </p:nvSpPr>
        <p:spPr>
          <a:xfrm>
            <a:off x="1" y="2833069"/>
            <a:ext cx="2265218" cy="1727301"/>
          </a:xfrm>
        </p:spPr>
        <p:txBody>
          <a:bodyPr/>
          <a:lstStyle/>
          <a:p>
            <a:r>
              <a:rPr lang="en-US"/>
              <a:t>Click icon to add picture</a:t>
            </a:r>
          </a:p>
        </p:txBody>
      </p:sp>
      <p:sp>
        <p:nvSpPr>
          <p:cNvPr id="8" name="Picture Placeholder 7"/>
          <p:cNvSpPr>
            <a:spLocks noGrp="1"/>
          </p:cNvSpPr>
          <p:nvPr>
            <p:ph type="pic" sz="quarter" idx="13"/>
          </p:nvPr>
        </p:nvSpPr>
        <p:spPr>
          <a:xfrm>
            <a:off x="0" y="1007707"/>
            <a:ext cx="4572000" cy="1784480"/>
          </a:xfrm>
        </p:spPr>
        <p:txBody>
          <a:bodyPr/>
          <a:lstStyle/>
          <a:p>
            <a:r>
              <a:rPr lang="en-US"/>
              <a:t>Click icon to add picture</a:t>
            </a:r>
          </a:p>
        </p:txBody>
      </p:sp>
      <p:sp>
        <p:nvSpPr>
          <p:cNvPr id="10" name="Picture Placeholder 9"/>
          <p:cNvSpPr>
            <a:spLocks noGrp="1"/>
          </p:cNvSpPr>
          <p:nvPr>
            <p:ph type="pic" sz="quarter" idx="14"/>
          </p:nvPr>
        </p:nvSpPr>
        <p:spPr>
          <a:xfrm>
            <a:off x="6891543" y="2833069"/>
            <a:ext cx="2244436" cy="1726232"/>
          </a:xfrm>
        </p:spPr>
        <p:txBody>
          <a:bodyPr/>
          <a:lstStyle/>
          <a:p>
            <a:r>
              <a:rPr lang="en-US"/>
              <a:t>Click icon to add picture</a:t>
            </a:r>
          </a:p>
        </p:txBody>
      </p:sp>
      <p:sp>
        <p:nvSpPr>
          <p:cNvPr id="12" name="Picture Placeholder 11"/>
          <p:cNvSpPr>
            <a:spLocks noGrp="1"/>
          </p:cNvSpPr>
          <p:nvPr>
            <p:ph type="pic" sz="quarter" idx="15"/>
          </p:nvPr>
        </p:nvSpPr>
        <p:spPr>
          <a:xfrm>
            <a:off x="6889721" y="1007707"/>
            <a:ext cx="2244436" cy="1784480"/>
          </a:xfrm>
        </p:spPr>
        <p:txBody>
          <a:bodyPr/>
          <a:lstStyle/>
          <a:p>
            <a:r>
              <a:rPr lang="en-US"/>
              <a:t>Click icon to add picture</a:t>
            </a:r>
          </a:p>
        </p:txBody>
      </p:sp>
      <p:sp>
        <p:nvSpPr>
          <p:cNvPr id="16" name="Picture Placeholder 15"/>
          <p:cNvSpPr>
            <a:spLocks noGrp="1"/>
          </p:cNvSpPr>
          <p:nvPr>
            <p:ph type="pic" sz="quarter" idx="17"/>
          </p:nvPr>
        </p:nvSpPr>
        <p:spPr>
          <a:xfrm>
            <a:off x="2306782" y="2833069"/>
            <a:ext cx="2265218" cy="1726232"/>
          </a:xfrm>
        </p:spPr>
        <p:txBody>
          <a:bodyPr/>
          <a:lstStyle/>
          <a:p>
            <a:r>
              <a:rPr lang="en-US"/>
              <a:t>Click icon to add picture</a:t>
            </a:r>
          </a:p>
        </p:txBody>
      </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14931946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ingle Photo">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1007707"/>
            <a:ext cx="9144000" cy="3551594"/>
          </a:xfrm>
        </p:spPr>
        <p:txBody>
          <a:bodyPr lIns="0" tIns="0" rIns="0" bIns="0"/>
          <a:lstStyle/>
          <a:p>
            <a:r>
              <a:rPr lang="en-US"/>
              <a:t>Click icon to add picture</a:t>
            </a:r>
          </a:p>
        </p:txBody>
      </p:sp>
      <p:sp>
        <p:nvSpPr>
          <p:cNvPr id="2" name="Title 1"/>
          <p:cNvSpPr>
            <a:spLocks noGrp="1"/>
          </p:cNvSpPr>
          <p:nvPr>
            <p:ph type="title" hasCustomPrompt="1"/>
          </p:nvPr>
        </p:nvSpPr>
        <p:spPr/>
        <p:txBody>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2470332485"/>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Photo w/Label">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1739034" y="1173689"/>
            <a:ext cx="2763982" cy="2561253"/>
          </a:xfrm>
        </p:spPr>
        <p:txBody>
          <a:bodyPr/>
          <a:lstStyle/>
          <a:p>
            <a:r>
              <a:rPr lang="en-US"/>
              <a:t>Click icon to add picture</a:t>
            </a:r>
          </a:p>
        </p:txBody>
      </p:sp>
      <p:sp>
        <p:nvSpPr>
          <p:cNvPr id="11" name="Picture Placeholder 10"/>
          <p:cNvSpPr>
            <a:spLocks noGrp="1"/>
          </p:cNvSpPr>
          <p:nvPr>
            <p:ph type="pic" sz="quarter" idx="15"/>
          </p:nvPr>
        </p:nvSpPr>
        <p:spPr>
          <a:xfrm>
            <a:off x="4655127" y="1173689"/>
            <a:ext cx="2763982" cy="2561253"/>
          </a:xfrm>
        </p:spPr>
        <p:txBody>
          <a:bodyPr/>
          <a:lstStyle/>
          <a:p>
            <a:r>
              <a:rPr lang="en-US"/>
              <a:t>Click icon to add picture</a:t>
            </a:r>
          </a:p>
        </p:txBody>
      </p:sp>
      <p:sp>
        <p:nvSpPr>
          <p:cNvPr id="13" name="Text Placeholder 12"/>
          <p:cNvSpPr>
            <a:spLocks noGrp="1"/>
          </p:cNvSpPr>
          <p:nvPr>
            <p:ph type="body" sz="quarter" idx="16"/>
          </p:nvPr>
        </p:nvSpPr>
        <p:spPr>
          <a:xfrm>
            <a:off x="1739035" y="3734943"/>
            <a:ext cx="2763693" cy="671804"/>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14" name="Text Placeholder 12"/>
          <p:cNvSpPr>
            <a:spLocks noGrp="1"/>
          </p:cNvSpPr>
          <p:nvPr>
            <p:ph type="body" sz="quarter" idx="17"/>
          </p:nvPr>
        </p:nvSpPr>
        <p:spPr>
          <a:xfrm>
            <a:off x="4655417" y="3734943"/>
            <a:ext cx="2763693" cy="671804"/>
          </a:xfrm>
          <a:solidFill>
            <a:schemeClr val="accent1"/>
          </a:solidFill>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266246651"/>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wo Photos and Takeaway">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1" y="1007707"/>
            <a:ext cx="3034145" cy="3551594"/>
          </a:xfrm>
        </p:spPr>
        <p:txBody>
          <a:bodyPr/>
          <a:lstStyle/>
          <a:p>
            <a:r>
              <a:rPr lang="en-US"/>
              <a:t>Click icon to add picture</a:t>
            </a:r>
          </a:p>
        </p:txBody>
      </p:sp>
      <p:sp>
        <p:nvSpPr>
          <p:cNvPr id="12" name="Picture Placeholder 7"/>
          <p:cNvSpPr>
            <a:spLocks noGrp="1"/>
          </p:cNvSpPr>
          <p:nvPr>
            <p:ph type="pic" sz="quarter" idx="15"/>
          </p:nvPr>
        </p:nvSpPr>
        <p:spPr>
          <a:xfrm>
            <a:off x="6109856" y="1007707"/>
            <a:ext cx="3034145" cy="3551594"/>
          </a:xfrm>
        </p:spPr>
        <p:txBody>
          <a:bodyPr/>
          <a:lstStyle/>
          <a:p>
            <a:r>
              <a:rPr lang="en-US"/>
              <a:t>Click icon to add picture</a:t>
            </a:r>
            <a:endParaRPr lang="en-US" dirty="0"/>
          </a:p>
        </p:txBody>
      </p:sp>
      <p:sp>
        <p:nvSpPr>
          <p:cNvPr id="9" name="Text Placeholder 8"/>
          <p:cNvSpPr>
            <a:spLocks noGrp="1"/>
          </p:cNvSpPr>
          <p:nvPr>
            <p:ph type="body" sz="quarter" idx="16"/>
          </p:nvPr>
        </p:nvSpPr>
        <p:spPr>
          <a:xfrm>
            <a:off x="3063240" y="1005841"/>
            <a:ext cx="3017520" cy="3553460"/>
          </a:xfrm>
          <a:solidFill>
            <a:schemeClr val="accent1"/>
          </a:solidFill>
        </p:spPr>
        <p:txBody>
          <a:bodyPr lIns="182880" tIns="182880" rIns="182880" bIns="182880" anchor="ctr" anchorCtr="0"/>
          <a:lstStyle>
            <a:lvl1pPr marL="0" indent="0" algn="l">
              <a:spcBef>
                <a:spcPts val="545"/>
              </a:spcBef>
              <a:buNone/>
              <a:defRPr sz="2000" baseline="0">
                <a:solidFill>
                  <a:schemeClr val="bg1"/>
                </a:solidFill>
              </a:defRPr>
            </a:lvl1pPr>
          </a:lstStyle>
          <a:p>
            <a:pPr lvl="0"/>
            <a:r>
              <a:rPr lang="en-US"/>
              <a:t>Edit Master text styles</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403037322"/>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Photo and Content (right)">
    <p:spTree>
      <p:nvGrpSpPr>
        <p:cNvPr id="1" name=""/>
        <p:cNvGrpSpPr/>
        <p:nvPr/>
      </p:nvGrpSpPr>
      <p:grpSpPr>
        <a:xfrm>
          <a:off x="0" y="0"/>
          <a:ext cx="0" cy="0"/>
          <a:chOff x="0" y="0"/>
          <a:chExt cx="0" cy="0"/>
        </a:xfrm>
      </p:grpSpPr>
      <p:sp>
        <p:nvSpPr>
          <p:cNvPr id="7" name="Rectangle 6"/>
          <p:cNvSpPr/>
          <p:nvPr userDrawn="1"/>
        </p:nvSpPr>
        <p:spPr>
          <a:xfrm>
            <a:off x="1" y="1007707"/>
            <a:ext cx="600445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6048300" y="1007416"/>
            <a:ext cx="3096491" cy="2863127"/>
          </a:xfrm>
        </p:spPr>
        <p:txBody>
          <a:bodyPr/>
          <a:lstStyle/>
          <a:p>
            <a:r>
              <a:rPr lang="en-US"/>
              <a:t>Click icon to add picture</a:t>
            </a:r>
            <a:endParaRPr lang="en-US" dirty="0"/>
          </a:p>
        </p:txBody>
      </p:sp>
      <p:sp>
        <p:nvSpPr>
          <p:cNvPr id="10" name="Text Placeholder 12"/>
          <p:cNvSpPr>
            <a:spLocks noGrp="1"/>
          </p:cNvSpPr>
          <p:nvPr>
            <p:ph type="body" sz="quarter" idx="16"/>
          </p:nvPr>
        </p:nvSpPr>
        <p:spPr>
          <a:xfrm>
            <a:off x="6048299" y="3870543"/>
            <a:ext cx="3096096" cy="688759"/>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63539" y="1280161"/>
            <a:ext cx="5640921" cy="3172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059456965"/>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Photo and Content (left)">
    <p:spTree>
      <p:nvGrpSpPr>
        <p:cNvPr id="1" name=""/>
        <p:cNvGrpSpPr/>
        <p:nvPr/>
      </p:nvGrpSpPr>
      <p:grpSpPr>
        <a:xfrm>
          <a:off x="0" y="0"/>
          <a:ext cx="0" cy="0"/>
          <a:chOff x="0" y="0"/>
          <a:chExt cx="0" cy="0"/>
        </a:xfrm>
      </p:grpSpPr>
      <p:sp>
        <p:nvSpPr>
          <p:cNvPr id="7" name="Rectangle 6"/>
          <p:cNvSpPr/>
          <p:nvPr userDrawn="1"/>
        </p:nvSpPr>
        <p:spPr>
          <a:xfrm>
            <a:off x="3140023" y="1007707"/>
            <a:ext cx="6003978"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31">
              <a:defRPr/>
            </a:pPr>
            <a:endParaRPr lang="en-US" sz="521">
              <a:solidFill>
                <a:srgbClr val="FFFFFF"/>
              </a:solidFill>
            </a:endParaRPr>
          </a:p>
        </p:txBody>
      </p:sp>
      <p:sp>
        <p:nvSpPr>
          <p:cNvPr id="8" name="Picture Placeholder 7"/>
          <p:cNvSpPr>
            <a:spLocks noGrp="1"/>
          </p:cNvSpPr>
          <p:nvPr>
            <p:ph type="pic" sz="quarter" idx="14"/>
          </p:nvPr>
        </p:nvSpPr>
        <p:spPr>
          <a:xfrm>
            <a:off x="-309" y="1007416"/>
            <a:ext cx="3096491" cy="2866085"/>
          </a:xfrm>
        </p:spPr>
        <p:txBody>
          <a:bodyPr/>
          <a:lstStyle/>
          <a:p>
            <a:r>
              <a:rPr lang="en-US"/>
              <a:t>Click icon to add picture</a:t>
            </a:r>
          </a:p>
        </p:txBody>
      </p:sp>
      <p:sp>
        <p:nvSpPr>
          <p:cNvPr id="10" name="Text Placeholder 12"/>
          <p:cNvSpPr>
            <a:spLocks noGrp="1"/>
          </p:cNvSpPr>
          <p:nvPr>
            <p:ph type="body" sz="quarter" idx="16"/>
          </p:nvPr>
        </p:nvSpPr>
        <p:spPr>
          <a:xfrm>
            <a:off x="-310" y="3873500"/>
            <a:ext cx="3096096" cy="685800"/>
          </a:xfrm>
          <a:solidFill>
            <a:schemeClr val="accent1"/>
          </a:solidFill>
          <a:ln>
            <a:noFill/>
          </a:ln>
        </p:spPr>
        <p:txBody>
          <a:bodyPr anchor="ctr" anchorCtr="0"/>
          <a:lstStyle>
            <a:lvl1pPr marL="0" indent="0" algn="ctr">
              <a:spcAft>
                <a:spcPts val="0"/>
              </a:spcAft>
              <a:buNone/>
              <a:defRPr sz="2000" baseline="0">
                <a:solidFill>
                  <a:schemeClr val="bg1"/>
                </a:solidFill>
              </a:defRPr>
            </a:lvl1pPr>
          </a:lstStyle>
          <a:p>
            <a:pPr lvl="0"/>
            <a:r>
              <a:rPr lang="en-US"/>
              <a:t>Edit Master text styles</a:t>
            </a:r>
          </a:p>
        </p:txBody>
      </p:sp>
      <p:sp>
        <p:nvSpPr>
          <p:cNvPr id="4" name="Content Placeholder 3"/>
          <p:cNvSpPr>
            <a:spLocks noGrp="1"/>
          </p:cNvSpPr>
          <p:nvPr>
            <p:ph sz="quarter" idx="17"/>
          </p:nvPr>
        </p:nvSpPr>
        <p:spPr>
          <a:xfrm>
            <a:off x="3225452" y="1280161"/>
            <a:ext cx="5555011" cy="3222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817186736"/>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le Only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4011256542"/>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49372"/>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3538" y="517110"/>
            <a:ext cx="8416925" cy="415498"/>
          </a:xfrm>
        </p:spPr>
        <p:txBody>
          <a:bodyPr/>
          <a:lstStyle>
            <a:lvl1pPr algn="l">
              <a:defRPr sz="2100"/>
            </a:lvl1pPr>
          </a:lstStyle>
          <a:p>
            <a:r>
              <a:rPr lang="en-US"/>
              <a:t>Click to edit Master title style</a:t>
            </a:r>
          </a:p>
        </p:txBody>
      </p:sp>
      <p:sp>
        <p:nvSpPr>
          <p:cNvPr id="4" name="Text Placeholder 3">
            <a:extLst>
              <a:ext uri="{FF2B5EF4-FFF2-40B4-BE49-F238E27FC236}">
                <a16:creationId xmlns:a16="http://schemas.microsoft.com/office/drawing/2014/main" id="{1BBE1120-0697-4F80-A198-B545D2FB5C63}"/>
              </a:ext>
            </a:extLst>
          </p:cNvPr>
          <p:cNvSpPr>
            <a:spLocks noGrp="1"/>
          </p:cNvSpPr>
          <p:nvPr>
            <p:ph type="body" sz="quarter" idx="10"/>
          </p:nvPr>
        </p:nvSpPr>
        <p:spPr>
          <a:xfrm>
            <a:off x="496889" y="4620126"/>
            <a:ext cx="6898523" cy="366965"/>
          </a:xfrm>
        </p:spPr>
        <p:txBody>
          <a:bodyPr anchor="b" anchorCtr="0">
            <a:noAutofit/>
          </a:bodyPr>
          <a:lstStyle>
            <a:lvl1pPr marL="0" indent="0">
              <a:spcBef>
                <a:spcPts val="75"/>
              </a:spcBef>
              <a:buNone/>
              <a:defRPr sz="675"/>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Tree>
    <p:extLst>
      <p:ext uri="{BB962C8B-B14F-4D97-AF65-F5344CB8AC3E}">
        <p14:creationId xmlns:p14="http://schemas.microsoft.com/office/powerpoint/2010/main" val="2115748040"/>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3538" y="517110"/>
            <a:ext cx="8416925" cy="415498"/>
          </a:xfrm>
        </p:spPr>
        <p:txBody>
          <a:bodyPr/>
          <a:lstStyle>
            <a:lvl1pPr algn="l">
              <a:defRPr sz="2100"/>
            </a:lvl1pPr>
          </a:lstStyle>
          <a:p>
            <a:r>
              <a:rPr lang="en-US"/>
              <a:t>Click to edit Master title style</a:t>
            </a:r>
          </a:p>
        </p:txBody>
      </p:sp>
      <p:sp>
        <p:nvSpPr>
          <p:cNvPr id="4" name="Text Placeholder 3">
            <a:extLst>
              <a:ext uri="{FF2B5EF4-FFF2-40B4-BE49-F238E27FC236}">
                <a16:creationId xmlns:a16="http://schemas.microsoft.com/office/drawing/2014/main" id="{1BBE1120-0697-4F80-A198-B545D2FB5C63}"/>
              </a:ext>
            </a:extLst>
          </p:cNvPr>
          <p:cNvSpPr>
            <a:spLocks noGrp="1"/>
          </p:cNvSpPr>
          <p:nvPr>
            <p:ph type="body" sz="quarter" idx="10"/>
          </p:nvPr>
        </p:nvSpPr>
        <p:spPr>
          <a:xfrm>
            <a:off x="496889" y="4620126"/>
            <a:ext cx="6898523" cy="366965"/>
          </a:xfrm>
        </p:spPr>
        <p:txBody>
          <a:bodyPr anchor="b" anchorCtr="0">
            <a:noAutofit/>
          </a:bodyPr>
          <a:lstStyle>
            <a:lvl1pPr marL="0" indent="0">
              <a:spcBef>
                <a:spcPts val="75"/>
              </a:spcBef>
              <a:buNone/>
              <a:defRPr sz="675"/>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
        <p:nvSpPr>
          <p:cNvPr id="6" name="Text Placeholder 3">
            <a:extLst>
              <a:ext uri="{FF2B5EF4-FFF2-40B4-BE49-F238E27FC236}">
                <a16:creationId xmlns:a16="http://schemas.microsoft.com/office/drawing/2014/main" id="{347CCB1B-D6F7-4230-9BF0-EF1B89E651C6}"/>
              </a:ext>
            </a:extLst>
          </p:cNvPr>
          <p:cNvSpPr>
            <a:spLocks noGrp="1"/>
          </p:cNvSpPr>
          <p:nvPr>
            <p:ph type="body" sz="quarter" idx="11"/>
          </p:nvPr>
        </p:nvSpPr>
        <p:spPr>
          <a:xfrm>
            <a:off x="496888" y="4113254"/>
            <a:ext cx="8135048" cy="427854"/>
          </a:xfrm>
          <a:solidFill>
            <a:schemeClr val="accent1"/>
          </a:solidFill>
        </p:spPr>
        <p:txBody>
          <a:bodyPr anchor="ctr" anchorCtr="0">
            <a:noAutofit/>
          </a:bodyPr>
          <a:lstStyle>
            <a:lvl1pPr marL="0" indent="0">
              <a:spcBef>
                <a:spcPts val="75"/>
              </a:spcBef>
              <a:buFont typeface="Arial" panose="020B0604020202020204" pitchFamily="34" charset="0"/>
              <a:buNone/>
              <a:defRPr sz="900" b="1">
                <a:solidFill>
                  <a:schemeClr val="bg1"/>
                </a:solidFill>
              </a:defRPr>
            </a:lvl1pPr>
            <a:lvl2pPr marL="259556" indent="0">
              <a:buNone/>
              <a:defRPr/>
            </a:lvl2pPr>
            <a:lvl3pPr marL="559594" indent="0">
              <a:buNone/>
              <a:defRPr/>
            </a:lvl3pPr>
            <a:lvl4pPr marL="772715" indent="0">
              <a:buNone/>
              <a:defRPr/>
            </a:lvl4pPr>
            <a:lvl5pPr marL="985838" indent="0">
              <a:buNone/>
              <a:defRPr/>
            </a:lvl5pPr>
          </a:lstStyle>
          <a:p>
            <a:pPr lvl="0"/>
            <a:endParaRPr lang="en-US" dirty="0"/>
          </a:p>
        </p:txBody>
      </p:sp>
    </p:spTree>
    <p:extLst>
      <p:ext uri="{BB962C8B-B14F-4D97-AF65-F5344CB8AC3E}">
        <p14:creationId xmlns:p14="http://schemas.microsoft.com/office/powerpoint/2010/main" val="28018242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image" Target="../media/image5.png"/><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29" Type="http://schemas.openxmlformats.org/officeDocument/2006/relationships/slideLayout" Target="../slideLayouts/slideLayout75.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32" Type="http://schemas.openxmlformats.org/officeDocument/2006/relationships/image" Target="../media/image1.png"/><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slideLayout" Target="../slideLayouts/slideLayout74.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31" Type="http://schemas.openxmlformats.org/officeDocument/2006/relationships/theme" Target="../theme/theme3.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slideLayout" Target="../slideLayouts/slideLayout7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18" Type="http://schemas.openxmlformats.org/officeDocument/2006/relationships/slideLayout" Target="../slideLayouts/slideLayout94.xml"/><Relationship Id="rId26" Type="http://schemas.openxmlformats.org/officeDocument/2006/relationships/image" Target="../media/image1.png"/><Relationship Id="rId3" Type="http://schemas.openxmlformats.org/officeDocument/2006/relationships/slideLayout" Target="../slideLayouts/slideLayout79.xml"/><Relationship Id="rId21" Type="http://schemas.openxmlformats.org/officeDocument/2006/relationships/slideLayout" Target="../slideLayouts/slideLayout97.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17" Type="http://schemas.openxmlformats.org/officeDocument/2006/relationships/slideLayout" Target="../slideLayouts/slideLayout93.xml"/><Relationship Id="rId25" Type="http://schemas.openxmlformats.org/officeDocument/2006/relationships/theme" Target="../theme/theme4.xml"/><Relationship Id="rId2" Type="http://schemas.openxmlformats.org/officeDocument/2006/relationships/slideLayout" Target="../slideLayouts/slideLayout78.xml"/><Relationship Id="rId16" Type="http://schemas.openxmlformats.org/officeDocument/2006/relationships/slideLayout" Target="../slideLayouts/slideLayout92.xml"/><Relationship Id="rId20" Type="http://schemas.openxmlformats.org/officeDocument/2006/relationships/slideLayout" Target="../slideLayouts/slideLayout96.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24" Type="http://schemas.openxmlformats.org/officeDocument/2006/relationships/slideLayout" Target="../slideLayouts/slideLayout100.xml"/><Relationship Id="rId5" Type="http://schemas.openxmlformats.org/officeDocument/2006/relationships/slideLayout" Target="../slideLayouts/slideLayout81.xml"/><Relationship Id="rId15" Type="http://schemas.openxmlformats.org/officeDocument/2006/relationships/slideLayout" Target="../slideLayouts/slideLayout91.xml"/><Relationship Id="rId23" Type="http://schemas.openxmlformats.org/officeDocument/2006/relationships/slideLayout" Target="../slideLayouts/slideLayout99.xml"/><Relationship Id="rId10" Type="http://schemas.openxmlformats.org/officeDocument/2006/relationships/slideLayout" Target="../slideLayouts/slideLayout86.xml"/><Relationship Id="rId19" Type="http://schemas.openxmlformats.org/officeDocument/2006/relationships/slideLayout" Target="../slideLayouts/slideLayout95.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 Id="rId22"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 name="Picture 19"/>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97764" y="4758500"/>
            <a:ext cx="817857" cy="193948"/>
          </a:xfrm>
          <a:prstGeom prst="rect">
            <a:avLst/>
          </a:prstGeom>
        </p:spPr>
      </p:pic>
      <p:sp>
        <p:nvSpPr>
          <p:cNvPr id="21" name="Rectangle 20"/>
          <p:cNvSpPr>
            <a:spLocks noGrp="1" noChangeArrowheads="1"/>
          </p:cNvSpPr>
          <p:nvPr/>
        </p:nvSpPr>
        <p:spPr bwMode="gray">
          <a:xfrm>
            <a:off x="8520914" y="4815526"/>
            <a:ext cx="832104" cy="273844"/>
          </a:xfrm>
          <a:prstGeom prst="rect">
            <a:avLst/>
          </a:prstGeom>
          <a:noFill/>
          <a:ln w="9525" algn="ctr">
            <a:noFill/>
            <a:miter lim="800000"/>
            <a:headEnd/>
            <a:tailEnd/>
          </a:ln>
          <a:effectLst/>
        </p:spPr>
        <p:txBody>
          <a:bodyPr lIns="0" tIns="0" rIns="0" bIns="0" anchor="b" anchorCtr="0"/>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defTabSz="582031">
              <a:defRPr/>
            </a:pPr>
            <a:fld id="{5909AF01-7EFE-4A29-B021-8BA707099C41}" type="slidenum">
              <a:rPr lang="en-US" sz="700">
                <a:solidFill>
                  <a:srgbClr val="716F73"/>
                </a:solidFill>
                <a:latin typeface="Arial"/>
              </a:rPr>
              <a:pPr defTabSz="582031">
                <a:defRPr/>
              </a:pPr>
              <a:t>‹#›</a:t>
            </a:fld>
            <a:endParaRPr lang="en-US" sz="700" dirty="0">
              <a:solidFill>
                <a:srgbClr val="716F73"/>
              </a:solidFill>
              <a:latin typeface="Arial"/>
            </a:endParaRPr>
          </a:p>
        </p:txBody>
      </p:sp>
      <p:sp>
        <p:nvSpPr>
          <p:cNvPr id="2" name="Text Placeholder 1"/>
          <p:cNvSpPr>
            <a:spLocks noGrp="1"/>
          </p:cNvSpPr>
          <p:nvPr>
            <p:ph type="body" idx="1"/>
          </p:nvPr>
        </p:nvSpPr>
        <p:spPr>
          <a:xfrm>
            <a:off x="363538" y="1280161"/>
            <a:ext cx="8416782" cy="3114475"/>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6"/>
          <p:cNvSpPr>
            <a:spLocks noGrp="1"/>
          </p:cNvSpPr>
          <p:nvPr>
            <p:ph type="title"/>
          </p:nvPr>
        </p:nvSpPr>
        <p:spPr>
          <a:xfrm>
            <a:off x="363538" y="440165"/>
            <a:ext cx="8416925" cy="492443"/>
          </a:xfrm>
          <a:prstGeom prst="rect">
            <a:avLst/>
          </a:prstGeom>
        </p:spPr>
        <p:txBody>
          <a:bodyPr vert="horz" lIns="91440" tIns="45720" rIns="91440" bIns="45720" rtlCol="0" anchor="b" anchorCtr="0">
            <a:spAutoFit/>
          </a:bodyPr>
          <a:lstStyle/>
          <a:p>
            <a:r>
              <a:rPr lang="en-US"/>
              <a:t>Click to edit Master title style</a:t>
            </a:r>
            <a:endParaRPr lang="en-US" dirty="0"/>
          </a:p>
        </p:txBody>
      </p:sp>
    </p:spTree>
    <p:extLst>
      <p:ext uri="{BB962C8B-B14F-4D97-AF65-F5344CB8AC3E}">
        <p14:creationId xmlns:p14="http://schemas.microsoft.com/office/powerpoint/2010/main" val="14354108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 id="2147483705" r:id="rId22"/>
    <p:sldLayoutId id="2147483708" r:id="rId23"/>
    <p:sldLayoutId id="2147483732" r:id="rId24"/>
    <p:sldLayoutId id="2147483768" r:id="rId25"/>
  </p:sldLayoutIdLst>
  <p:transition>
    <p:fade/>
  </p:transition>
  <p:hf hdr="0"/>
  <p:txStyles>
    <p:title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p:titleStyle>
    <p:bodyStyle>
      <a:lvl1pPr marL="231770" indent="-231770" algn="l" defTabSz="285700" rtl="0" eaLnBrk="1" latinLnBrk="0" hangingPunct="1">
        <a:lnSpc>
          <a:spcPct val="100000"/>
        </a:lnSpc>
        <a:spcBef>
          <a:spcPts val="600"/>
        </a:spcBef>
        <a:spcAft>
          <a:spcPts val="0"/>
        </a:spcAft>
        <a:buClr>
          <a:schemeClr val="accent1"/>
        </a:buClr>
        <a:buSzPct val="90000"/>
        <a:buFont typeface="Arial" panose="020B0604020202020204" pitchFamily="34" charset="0"/>
        <a:buChar char="•"/>
        <a:defRPr sz="2200" b="1" kern="1200" spc="0" baseline="0">
          <a:solidFill>
            <a:schemeClr val="tx1"/>
          </a:solidFill>
          <a:latin typeface="+mn-lt"/>
          <a:ea typeface="+mn-ea"/>
          <a:cs typeface="+mn-cs"/>
        </a:defRPr>
      </a:lvl1pPr>
      <a:lvl2pPr marL="457189" indent="-225419"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2000" b="1" kern="1200" spc="0" baseline="0">
          <a:solidFill>
            <a:schemeClr val="tx1"/>
          </a:solidFill>
          <a:latin typeface="+mn-lt"/>
          <a:ea typeface="+mn-ea"/>
          <a:cs typeface="+mn-cs"/>
        </a:defRPr>
      </a:lvl2pPr>
      <a:lvl3pPr marL="688958" indent="-231770"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1800" b="1" kern="1200" spc="0" baseline="0">
          <a:solidFill>
            <a:schemeClr val="tx1"/>
          </a:solidFill>
          <a:latin typeface="+mn-lt"/>
          <a:ea typeface="+mn-ea"/>
          <a:cs typeface="+mn-cs"/>
        </a:defRPr>
      </a:lvl3pPr>
      <a:lvl4pPr marL="914378" indent="-225419" algn="l" defTabSz="285700" rtl="0" eaLnBrk="1" latinLnBrk="0" hangingPunct="1">
        <a:lnSpc>
          <a:spcPct val="100000"/>
        </a:lnSpc>
        <a:spcBef>
          <a:spcPts val="300"/>
        </a:spcBef>
        <a:buClr>
          <a:schemeClr val="accent1"/>
        </a:buClr>
        <a:buSzPct val="90000"/>
        <a:buFont typeface="Arial" panose="020B0604020202020204" pitchFamily="34" charset="0"/>
        <a:buChar char="–"/>
        <a:defRPr sz="1600" b="1" kern="1200" baseline="0">
          <a:solidFill>
            <a:schemeClr val="tx1"/>
          </a:solidFill>
          <a:latin typeface="+mn-lt"/>
          <a:ea typeface="+mn-ea"/>
          <a:cs typeface="+mn-cs"/>
        </a:defRPr>
      </a:lvl4pPr>
      <a:lvl5pPr marL="1084236" indent="-169859" algn="l" defTabSz="285700" rtl="0" eaLnBrk="1" latinLnBrk="0" hangingPunct="1">
        <a:lnSpc>
          <a:spcPct val="100000"/>
        </a:lnSpc>
        <a:spcBef>
          <a:spcPts val="300"/>
        </a:spcBef>
        <a:buClr>
          <a:schemeClr val="accent1"/>
        </a:buClr>
        <a:buSzPct val="90000"/>
        <a:buFont typeface="Arial" panose="020B0604020202020204" pitchFamily="34" charset="0"/>
        <a:buChar char="•"/>
        <a:defRPr sz="1400" b="1" kern="1200" baseline="0">
          <a:solidFill>
            <a:schemeClr val="tx1"/>
          </a:solidFill>
          <a:latin typeface="+mn-lt"/>
          <a:ea typeface="+mn-ea"/>
          <a:cs typeface="+mn-cs"/>
        </a:defRPr>
      </a:lvl5pPr>
      <a:lvl6pPr marL="714251" indent="0" algn="l" defTabSz="285700" rtl="0" eaLnBrk="1" latinLnBrk="0" hangingPunct="1">
        <a:lnSpc>
          <a:spcPct val="90000"/>
        </a:lnSpc>
        <a:spcBef>
          <a:spcPts val="156"/>
        </a:spcBef>
        <a:buFont typeface="Arial" panose="020B0604020202020204" pitchFamily="34" charset="0"/>
        <a:buNone/>
        <a:defRPr sz="563" kern="1200">
          <a:solidFill>
            <a:schemeClr val="tx1"/>
          </a:solidFill>
          <a:latin typeface="+mn-lt"/>
          <a:ea typeface="+mn-ea"/>
          <a:cs typeface="+mn-cs"/>
        </a:defRPr>
      </a:lvl6pPr>
      <a:lvl7pPr marL="928526"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7pPr>
      <a:lvl8pPr marL="107137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8pPr>
      <a:lvl9pPr marL="121422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9pPr>
    </p:bodyStyle>
    <p:otherStyle>
      <a:defPPr>
        <a:defRPr lang="en-US"/>
      </a:defPPr>
      <a:lvl1pPr marL="0" algn="l" defTabSz="285700" rtl="0" eaLnBrk="1" latinLnBrk="0" hangingPunct="1">
        <a:defRPr sz="563" kern="1200">
          <a:solidFill>
            <a:schemeClr val="tx1"/>
          </a:solidFill>
          <a:latin typeface="+mn-lt"/>
          <a:ea typeface="+mn-ea"/>
          <a:cs typeface="+mn-cs"/>
        </a:defRPr>
      </a:lvl1pPr>
      <a:lvl2pPr marL="142850" algn="l" defTabSz="285700" rtl="0" eaLnBrk="1" latinLnBrk="0" hangingPunct="1">
        <a:defRPr sz="563" kern="1200">
          <a:solidFill>
            <a:schemeClr val="tx1"/>
          </a:solidFill>
          <a:latin typeface="+mn-lt"/>
          <a:ea typeface="+mn-ea"/>
          <a:cs typeface="+mn-cs"/>
        </a:defRPr>
      </a:lvl2pPr>
      <a:lvl3pPr marL="285700" algn="l" defTabSz="285700" rtl="0" eaLnBrk="1" latinLnBrk="0" hangingPunct="1">
        <a:defRPr sz="563" kern="1200">
          <a:solidFill>
            <a:schemeClr val="tx1"/>
          </a:solidFill>
          <a:latin typeface="+mn-lt"/>
          <a:ea typeface="+mn-ea"/>
          <a:cs typeface="+mn-cs"/>
        </a:defRPr>
      </a:lvl3pPr>
      <a:lvl4pPr marL="428550" algn="l" defTabSz="285700" rtl="0" eaLnBrk="1" latinLnBrk="0" hangingPunct="1">
        <a:defRPr sz="563" kern="1200">
          <a:solidFill>
            <a:schemeClr val="tx1"/>
          </a:solidFill>
          <a:latin typeface="+mn-lt"/>
          <a:ea typeface="+mn-ea"/>
          <a:cs typeface="+mn-cs"/>
        </a:defRPr>
      </a:lvl4pPr>
      <a:lvl5pPr marL="571401" algn="l" defTabSz="285700" rtl="0" eaLnBrk="1" latinLnBrk="0" hangingPunct="1">
        <a:defRPr sz="563" kern="1200">
          <a:solidFill>
            <a:schemeClr val="tx1"/>
          </a:solidFill>
          <a:latin typeface="+mn-lt"/>
          <a:ea typeface="+mn-ea"/>
          <a:cs typeface="+mn-cs"/>
        </a:defRPr>
      </a:lvl5pPr>
      <a:lvl6pPr marL="714251" algn="l" defTabSz="285700" rtl="0" eaLnBrk="1" latinLnBrk="0" hangingPunct="1">
        <a:defRPr sz="563" kern="1200">
          <a:solidFill>
            <a:schemeClr val="tx1"/>
          </a:solidFill>
          <a:latin typeface="+mn-lt"/>
          <a:ea typeface="+mn-ea"/>
          <a:cs typeface="+mn-cs"/>
        </a:defRPr>
      </a:lvl6pPr>
      <a:lvl7pPr marL="857101" algn="l" defTabSz="285700" rtl="0" eaLnBrk="1" latinLnBrk="0" hangingPunct="1">
        <a:defRPr sz="563" kern="1200">
          <a:solidFill>
            <a:schemeClr val="tx1"/>
          </a:solidFill>
          <a:latin typeface="+mn-lt"/>
          <a:ea typeface="+mn-ea"/>
          <a:cs typeface="+mn-cs"/>
        </a:defRPr>
      </a:lvl7pPr>
      <a:lvl8pPr marL="999951" algn="l" defTabSz="285700" rtl="0" eaLnBrk="1" latinLnBrk="0" hangingPunct="1">
        <a:defRPr sz="563" kern="1200">
          <a:solidFill>
            <a:schemeClr val="tx1"/>
          </a:solidFill>
          <a:latin typeface="+mn-lt"/>
          <a:ea typeface="+mn-ea"/>
          <a:cs typeface="+mn-cs"/>
        </a:defRPr>
      </a:lvl8pPr>
      <a:lvl9pPr marL="1142801" algn="l" defTabSz="285700" rtl="0" eaLnBrk="1" latinLnBrk="0" hangingPunct="1">
        <a:defRPr sz="5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1" name="Rectangle 20"/>
          <p:cNvSpPr>
            <a:spLocks noGrp="1" noChangeArrowheads="1"/>
          </p:cNvSpPr>
          <p:nvPr/>
        </p:nvSpPr>
        <p:spPr bwMode="gray">
          <a:xfrm>
            <a:off x="4155948" y="4690608"/>
            <a:ext cx="832104" cy="273844"/>
          </a:xfrm>
          <a:prstGeom prst="rect">
            <a:avLst/>
          </a:prstGeom>
          <a:noFill/>
          <a:ln w="9525" algn="ctr">
            <a:noFill/>
            <a:miter lim="800000"/>
            <a:headEnd/>
            <a:tailEnd/>
          </a:ln>
          <a:effectLst/>
        </p:spPr>
        <p:txBody>
          <a:bodyPr lIns="0" tIns="0" rIns="0" bIns="0" anchor="b" anchorCtr="0"/>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marL="0" marR="0" lvl="0" indent="0" algn="ctr" defTabSz="582031" rtl="0" eaLnBrk="1" fontAlgn="base" latinLnBrk="0" hangingPunct="1">
              <a:lnSpc>
                <a:spcPct val="100000"/>
              </a:lnSpc>
              <a:spcBef>
                <a:spcPct val="0"/>
              </a:spcBef>
              <a:spcAft>
                <a:spcPct val="0"/>
              </a:spcAft>
              <a:buClrTx/>
              <a:buSzTx/>
              <a:buFontTx/>
              <a:buNone/>
              <a:tabLst/>
              <a:defRPr/>
            </a:pPr>
            <a:fld id="{5909AF01-7EFE-4A29-B021-8BA707099C41}" type="slidenum">
              <a:rPr kumimoji="0" lang="en-US" sz="700" b="1" i="0" u="none" strike="noStrike" kern="1200" cap="none" spc="0" normalizeH="0" baseline="0" noProof="0">
                <a:ln>
                  <a:noFill/>
                </a:ln>
                <a:solidFill>
                  <a:srgbClr val="716F73"/>
                </a:solidFill>
                <a:effectLst/>
                <a:uLnTx/>
                <a:uFillTx/>
                <a:latin typeface="Arial"/>
                <a:ea typeface="+mn-ea"/>
                <a:cs typeface="+mn-cs"/>
              </a:rPr>
              <a:pPr marL="0" marR="0" lvl="0" indent="0" algn="ctr" defTabSz="582031" rtl="0" eaLnBrk="1" fontAlgn="base" latinLnBrk="0" hangingPunct="1">
                <a:lnSpc>
                  <a:spcPct val="100000"/>
                </a:lnSpc>
                <a:spcBef>
                  <a:spcPct val="0"/>
                </a:spcBef>
                <a:spcAft>
                  <a:spcPct val="0"/>
                </a:spcAft>
                <a:buClrTx/>
                <a:buSzTx/>
                <a:buFontTx/>
                <a:buNone/>
                <a:tabLst/>
                <a:defRPr/>
              </a:pPr>
              <a:t>‹#›</a:t>
            </a:fld>
            <a:endParaRPr kumimoji="0" lang="en-US" sz="700" b="1" i="0" u="none" strike="noStrike" kern="1200" cap="none" spc="0" normalizeH="0" baseline="0" noProof="0">
              <a:ln>
                <a:noFill/>
              </a:ln>
              <a:solidFill>
                <a:srgbClr val="716F73"/>
              </a:solidFill>
              <a:effectLst/>
              <a:uLnTx/>
              <a:uFillTx/>
              <a:latin typeface="Arial"/>
              <a:ea typeface="+mn-ea"/>
              <a:cs typeface="+mn-cs"/>
            </a:endParaRPr>
          </a:p>
        </p:txBody>
      </p:sp>
      <p:sp>
        <p:nvSpPr>
          <p:cNvPr id="2" name="Text Placeholder 1"/>
          <p:cNvSpPr>
            <a:spLocks noGrp="1"/>
          </p:cNvSpPr>
          <p:nvPr>
            <p:ph type="body" idx="1"/>
          </p:nvPr>
        </p:nvSpPr>
        <p:spPr>
          <a:xfrm>
            <a:off x="363538" y="1280161"/>
            <a:ext cx="8416782" cy="3114475"/>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6"/>
          <p:cNvSpPr>
            <a:spLocks noGrp="1"/>
          </p:cNvSpPr>
          <p:nvPr>
            <p:ph type="title"/>
          </p:nvPr>
        </p:nvSpPr>
        <p:spPr>
          <a:xfrm>
            <a:off x="363538" y="440165"/>
            <a:ext cx="8416925" cy="492443"/>
          </a:xfrm>
          <a:prstGeom prst="rect">
            <a:avLst/>
          </a:prstGeom>
        </p:spPr>
        <p:txBody>
          <a:bodyPr vert="horz" lIns="91440" tIns="45720" rIns="91440" bIns="45720" rtlCol="0" anchor="b" anchorCtr="0">
            <a:spAutoFit/>
          </a:bodyPr>
          <a:lstStyle/>
          <a:p>
            <a:r>
              <a:rPr lang="en-US"/>
              <a:t>Click to edit Master title style</a:t>
            </a:r>
          </a:p>
        </p:txBody>
      </p:sp>
      <p:pic>
        <p:nvPicPr>
          <p:cNvPr id="20" name="Picture 19"/>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997764" y="4755287"/>
            <a:ext cx="817857" cy="200375"/>
          </a:xfrm>
          <a:prstGeom prst="rect">
            <a:avLst/>
          </a:prstGeom>
        </p:spPr>
      </p:pic>
    </p:spTree>
    <p:extLst>
      <p:ext uri="{BB962C8B-B14F-4D97-AF65-F5344CB8AC3E}">
        <p14:creationId xmlns:p14="http://schemas.microsoft.com/office/powerpoint/2010/main" val="34755268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Lst>
  <p:transition>
    <p:fade/>
  </p:transition>
  <p:hf sldNum="0" hdr="0" dt="0"/>
  <p:txStyles>
    <p:title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p:titleStyle>
    <p:bodyStyle>
      <a:lvl1pPr marL="231770" indent="-231770" algn="l" defTabSz="285700" rtl="0" eaLnBrk="1" latinLnBrk="0" hangingPunct="1">
        <a:lnSpc>
          <a:spcPct val="100000"/>
        </a:lnSpc>
        <a:spcBef>
          <a:spcPts val="600"/>
        </a:spcBef>
        <a:spcAft>
          <a:spcPts val="0"/>
        </a:spcAft>
        <a:buClr>
          <a:schemeClr val="accent1"/>
        </a:buClr>
        <a:buSzPct val="90000"/>
        <a:buFont typeface="Arial" panose="020B0604020202020204" pitchFamily="34" charset="0"/>
        <a:buChar char="•"/>
        <a:defRPr sz="2200" b="1" kern="1200" spc="0" baseline="0">
          <a:solidFill>
            <a:schemeClr val="tx1"/>
          </a:solidFill>
          <a:latin typeface="+mn-lt"/>
          <a:ea typeface="+mn-ea"/>
          <a:cs typeface="+mn-cs"/>
        </a:defRPr>
      </a:lvl1pPr>
      <a:lvl2pPr marL="457189" indent="-225419"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2000" b="1" kern="1200" spc="0" baseline="0">
          <a:solidFill>
            <a:schemeClr val="tx1"/>
          </a:solidFill>
          <a:latin typeface="+mn-lt"/>
          <a:ea typeface="+mn-ea"/>
          <a:cs typeface="+mn-cs"/>
        </a:defRPr>
      </a:lvl2pPr>
      <a:lvl3pPr marL="688958" indent="-231770"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1800" b="1" kern="1200" spc="0" baseline="0">
          <a:solidFill>
            <a:schemeClr val="tx1"/>
          </a:solidFill>
          <a:latin typeface="+mn-lt"/>
          <a:ea typeface="+mn-ea"/>
          <a:cs typeface="+mn-cs"/>
        </a:defRPr>
      </a:lvl3pPr>
      <a:lvl4pPr marL="914378" indent="-225419" algn="l" defTabSz="285700" rtl="0" eaLnBrk="1" latinLnBrk="0" hangingPunct="1">
        <a:lnSpc>
          <a:spcPct val="100000"/>
        </a:lnSpc>
        <a:spcBef>
          <a:spcPts val="300"/>
        </a:spcBef>
        <a:buClr>
          <a:schemeClr val="accent1"/>
        </a:buClr>
        <a:buSzPct val="90000"/>
        <a:buFont typeface="Arial" panose="020B0604020202020204" pitchFamily="34" charset="0"/>
        <a:buChar char="–"/>
        <a:defRPr sz="1600" b="1" kern="1200" baseline="0">
          <a:solidFill>
            <a:schemeClr val="tx1"/>
          </a:solidFill>
          <a:latin typeface="+mn-lt"/>
          <a:ea typeface="+mn-ea"/>
          <a:cs typeface="+mn-cs"/>
        </a:defRPr>
      </a:lvl4pPr>
      <a:lvl5pPr marL="1084236" indent="-169859" algn="l" defTabSz="285700" rtl="0" eaLnBrk="1" latinLnBrk="0" hangingPunct="1">
        <a:lnSpc>
          <a:spcPct val="100000"/>
        </a:lnSpc>
        <a:spcBef>
          <a:spcPts val="300"/>
        </a:spcBef>
        <a:buClr>
          <a:schemeClr val="accent1"/>
        </a:buClr>
        <a:buSzPct val="90000"/>
        <a:buFont typeface="Arial" panose="020B0604020202020204" pitchFamily="34" charset="0"/>
        <a:buChar char="•"/>
        <a:defRPr sz="1400" b="1" kern="1200" baseline="0">
          <a:solidFill>
            <a:schemeClr val="tx1"/>
          </a:solidFill>
          <a:latin typeface="+mn-lt"/>
          <a:ea typeface="+mn-ea"/>
          <a:cs typeface="+mn-cs"/>
        </a:defRPr>
      </a:lvl5pPr>
      <a:lvl6pPr marL="714251" indent="0" algn="l" defTabSz="285700" rtl="0" eaLnBrk="1" latinLnBrk="0" hangingPunct="1">
        <a:lnSpc>
          <a:spcPct val="90000"/>
        </a:lnSpc>
        <a:spcBef>
          <a:spcPts val="156"/>
        </a:spcBef>
        <a:buFont typeface="Arial" panose="020B0604020202020204" pitchFamily="34" charset="0"/>
        <a:buNone/>
        <a:defRPr sz="563" kern="1200">
          <a:solidFill>
            <a:schemeClr val="tx1"/>
          </a:solidFill>
          <a:latin typeface="+mn-lt"/>
          <a:ea typeface="+mn-ea"/>
          <a:cs typeface="+mn-cs"/>
        </a:defRPr>
      </a:lvl6pPr>
      <a:lvl7pPr marL="928526"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7pPr>
      <a:lvl8pPr marL="107137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8pPr>
      <a:lvl9pPr marL="121422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9pPr>
    </p:bodyStyle>
    <p:otherStyle>
      <a:defPPr>
        <a:defRPr lang="en-US"/>
      </a:defPPr>
      <a:lvl1pPr marL="0" algn="l" defTabSz="285700" rtl="0" eaLnBrk="1" latinLnBrk="0" hangingPunct="1">
        <a:defRPr sz="563" kern="1200">
          <a:solidFill>
            <a:schemeClr val="tx1"/>
          </a:solidFill>
          <a:latin typeface="+mn-lt"/>
          <a:ea typeface="+mn-ea"/>
          <a:cs typeface="+mn-cs"/>
        </a:defRPr>
      </a:lvl1pPr>
      <a:lvl2pPr marL="142850" algn="l" defTabSz="285700" rtl="0" eaLnBrk="1" latinLnBrk="0" hangingPunct="1">
        <a:defRPr sz="563" kern="1200">
          <a:solidFill>
            <a:schemeClr val="tx1"/>
          </a:solidFill>
          <a:latin typeface="+mn-lt"/>
          <a:ea typeface="+mn-ea"/>
          <a:cs typeface="+mn-cs"/>
        </a:defRPr>
      </a:lvl2pPr>
      <a:lvl3pPr marL="285700" algn="l" defTabSz="285700" rtl="0" eaLnBrk="1" latinLnBrk="0" hangingPunct="1">
        <a:defRPr sz="563" kern="1200">
          <a:solidFill>
            <a:schemeClr val="tx1"/>
          </a:solidFill>
          <a:latin typeface="+mn-lt"/>
          <a:ea typeface="+mn-ea"/>
          <a:cs typeface="+mn-cs"/>
        </a:defRPr>
      </a:lvl3pPr>
      <a:lvl4pPr marL="428550" algn="l" defTabSz="285700" rtl="0" eaLnBrk="1" latinLnBrk="0" hangingPunct="1">
        <a:defRPr sz="563" kern="1200">
          <a:solidFill>
            <a:schemeClr val="tx1"/>
          </a:solidFill>
          <a:latin typeface="+mn-lt"/>
          <a:ea typeface="+mn-ea"/>
          <a:cs typeface="+mn-cs"/>
        </a:defRPr>
      </a:lvl4pPr>
      <a:lvl5pPr marL="571401" algn="l" defTabSz="285700" rtl="0" eaLnBrk="1" latinLnBrk="0" hangingPunct="1">
        <a:defRPr sz="563" kern="1200">
          <a:solidFill>
            <a:schemeClr val="tx1"/>
          </a:solidFill>
          <a:latin typeface="+mn-lt"/>
          <a:ea typeface="+mn-ea"/>
          <a:cs typeface="+mn-cs"/>
        </a:defRPr>
      </a:lvl5pPr>
      <a:lvl6pPr marL="714251" algn="l" defTabSz="285700" rtl="0" eaLnBrk="1" latinLnBrk="0" hangingPunct="1">
        <a:defRPr sz="563" kern="1200">
          <a:solidFill>
            <a:schemeClr val="tx1"/>
          </a:solidFill>
          <a:latin typeface="+mn-lt"/>
          <a:ea typeface="+mn-ea"/>
          <a:cs typeface="+mn-cs"/>
        </a:defRPr>
      </a:lvl6pPr>
      <a:lvl7pPr marL="857101" algn="l" defTabSz="285700" rtl="0" eaLnBrk="1" latinLnBrk="0" hangingPunct="1">
        <a:defRPr sz="563" kern="1200">
          <a:solidFill>
            <a:schemeClr val="tx1"/>
          </a:solidFill>
          <a:latin typeface="+mn-lt"/>
          <a:ea typeface="+mn-ea"/>
          <a:cs typeface="+mn-cs"/>
        </a:defRPr>
      </a:lvl7pPr>
      <a:lvl8pPr marL="999951" algn="l" defTabSz="285700" rtl="0" eaLnBrk="1" latinLnBrk="0" hangingPunct="1">
        <a:defRPr sz="563" kern="1200">
          <a:solidFill>
            <a:schemeClr val="tx1"/>
          </a:solidFill>
          <a:latin typeface="+mn-lt"/>
          <a:ea typeface="+mn-ea"/>
          <a:cs typeface="+mn-cs"/>
        </a:defRPr>
      </a:lvl8pPr>
      <a:lvl9pPr marL="1142801" algn="l" defTabSz="285700" rtl="0" eaLnBrk="1" latinLnBrk="0" hangingPunct="1">
        <a:defRPr sz="5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 name="Picture 19"/>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7997765" y="4758501"/>
            <a:ext cx="817857" cy="193948"/>
          </a:xfrm>
          <a:prstGeom prst="rect">
            <a:avLst/>
          </a:prstGeom>
        </p:spPr>
      </p:pic>
      <p:sp>
        <p:nvSpPr>
          <p:cNvPr id="21" name="Rectangle 20"/>
          <p:cNvSpPr>
            <a:spLocks noGrp="1" noChangeArrowheads="1"/>
          </p:cNvSpPr>
          <p:nvPr/>
        </p:nvSpPr>
        <p:spPr bwMode="gray">
          <a:xfrm>
            <a:off x="8491181" y="4690608"/>
            <a:ext cx="832104" cy="273844"/>
          </a:xfrm>
          <a:prstGeom prst="rect">
            <a:avLst/>
          </a:prstGeom>
          <a:noFill/>
          <a:ln w="9525" algn="ctr">
            <a:noFill/>
            <a:miter lim="800000"/>
            <a:headEnd/>
            <a:tailEnd/>
          </a:ln>
          <a:effectLst/>
        </p:spPr>
        <p:txBody>
          <a:bodyPr lIns="0" tIns="0" rIns="0" bIns="0" anchor="b" anchorCtr="0"/>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defTabSz="582017">
              <a:defRPr/>
            </a:pPr>
            <a:fld id="{5909AF01-7EFE-4A29-B021-8BA707099C41}" type="slidenum">
              <a:rPr lang="en-US" sz="700">
                <a:solidFill>
                  <a:srgbClr val="716F73"/>
                </a:solidFill>
                <a:latin typeface="Arial"/>
              </a:rPr>
              <a:pPr defTabSz="582017">
                <a:defRPr/>
              </a:pPr>
              <a:t>‹#›</a:t>
            </a:fld>
            <a:endParaRPr lang="en-US" sz="700" dirty="0">
              <a:solidFill>
                <a:srgbClr val="716F73"/>
              </a:solidFill>
              <a:latin typeface="Arial"/>
            </a:endParaRPr>
          </a:p>
        </p:txBody>
      </p:sp>
      <p:sp>
        <p:nvSpPr>
          <p:cNvPr id="2" name="Text Placeholder 1"/>
          <p:cNvSpPr>
            <a:spLocks noGrp="1"/>
          </p:cNvSpPr>
          <p:nvPr>
            <p:ph type="body" idx="1"/>
          </p:nvPr>
        </p:nvSpPr>
        <p:spPr>
          <a:xfrm>
            <a:off x="363538" y="1280162"/>
            <a:ext cx="8416782" cy="3114475"/>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6"/>
          <p:cNvSpPr>
            <a:spLocks noGrp="1"/>
          </p:cNvSpPr>
          <p:nvPr>
            <p:ph type="title"/>
          </p:nvPr>
        </p:nvSpPr>
        <p:spPr>
          <a:xfrm>
            <a:off x="363539" y="440166"/>
            <a:ext cx="8416925" cy="492443"/>
          </a:xfrm>
          <a:prstGeom prst="rect">
            <a:avLst/>
          </a:prstGeom>
        </p:spPr>
        <p:txBody>
          <a:bodyPr vert="horz" lIns="91440" tIns="45720" rIns="91440" bIns="45720" rtlCol="0" anchor="b" anchorCtr="0">
            <a:spAutoFit/>
          </a:bodyPr>
          <a:lstStyle/>
          <a:p>
            <a:r>
              <a:rPr lang="en-US"/>
              <a:t>Click to edit Master title style</a:t>
            </a:r>
            <a:endParaRPr lang="en-US" dirty="0"/>
          </a:p>
        </p:txBody>
      </p:sp>
    </p:spTree>
    <p:extLst>
      <p:ext uri="{BB962C8B-B14F-4D97-AF65-F5344CB8AC3E}">
        <p14:creationId xmlns:p14="http://schemas.microsoft.com/office/powerpoint/2010/main" val="107313112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 id="2147483754" r:id="rId19"/>
    <p:sldLayoutId id="2147483755" r:id="rId20"/>
    <p:sldLayoutId id="2147483756" r:id="rId21"/>
    <p:sldLayoutId id="2147483757" r:id="rId22"/>
    <p:sldLayoutId id="2147483758" r:id="rId23"/>
    <p:sldLayoutId id="2147483759" r:id="rId24"/>
    <p:sldLayoutId id="2147483760" r:id="rId25"/>
    <p:sldLayoutId id="2147483761" r:id="rId26"/>
    <p:sldLayoutId id="2147483762" r:id="rId27"/>
    <p:sldLayoutId id="2147483763" r:id="rId28"/>
    <p:sldLayoutId id="2147483764" r:id="rId29"/>
    <p:sldLayoutId id="2147483766" r:id="rId30"/>
  </p:sldLayoutIdLst>
  <p:transition>
    <p:fade/>
  </p:transition>
  <p:hf hdr="0"/>
  <p:txStyles>
    <p:titleStyle>
      <a:lvl1pPr algn="l" defTabSz="285693"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p:titleStyle>
    <p:bodyStyle>
      <a:lvl1pPr marL="231764" indent="-231764" algn="l" defTabSz="285693" rtl="0" eaLnBrk="1" latinLnBrk="0" hangingPunct="1">
        <a:lnSpc>
          <a:spcPct val="100000"/>
        </a:lnSpc>
        <a:spcBef>
          <a:spcPts val="600"/>
        </a:spcBef>
        <a:spcAft>
          <a:spcPts val="0"/>
        </a:spcAft>
        <a:buClr>
          <a:schemeClr val="accent1"/>
        </a:buClr>
        <a:buSzPct val="90000"/>
        <a:buFont typeface="Arial" panose="020B0604020202020204" pitchFamily="34" charset="0"/>
        <a:buChar char="•"/>
        <a:defRPr sz="2200" b="1" kern="1200" spc="0" baseline="0">
          <a:solidFill>
            <a:schemeClr val="tx1"/>
          </a:solidFill>
          <a:latin typeface="+mn-lt"/>
          <a:ea typeface="+mn-ea"/>
          <a:cs typeface="+mn-cs"/>
        </a:defRPr>
      </a:lvl1pPr>
      <a:lvl2pPr marL="457178" indent="-225413" algn="l" defTabSz="285693"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2000" b="1" kern="1200" spc="0" baseline="0">
          <a:solidFill>
            <a:schemeClr val="tx1"/>
          </a:solidFill>
          <a:latin typeface="+mn-lt"/>
          <a:ea typeface="+mn-ea"/>
          <a:cs typeface="+mn-cs"/>
        </a:defRPr>
      </a:lvl2pPr>
      <a:lvl3pPr marL="688941" indent="-231764" algn="l" defTabSz="285693"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1800" b="1" kern="1200" spc="0" baseline="0">
          <a:solidFill>
            <a:schemeClr val="tx1"/>
          </a:solidFill>
          <a:latin typeface="+mn-lt"/>
          <a:ea typeface="+mn-ea"/>
          <a:cs typeface="+mn-cs"/>
        </a:defRPr>
      </a:lvl3pPr>
      <a:lvl4pPr marL="914355" indent="-225413" algn="l" defTabSz="285693" rtl="0" eaLnBrk="1" latinLnBrk="0" hangingPunct="1">
        <a:lnSpc>
          <a:spcPct val="100000"/>
        </a:lnSpc>
        <a:spcBef>
          <a:spcPts val="300"/>
        </a:spcBef>
        <a:buClr>
          <a:schemeClr val="accent1"/>
        </a:buClr>
        <a:buSzPct val="90000"/>
        <a:buFont typeface="Arial" panose="020B0604020202020204" pitchFamily="34" charset="0"/>
        <a:buChar char="–"/>
        <a:defRPr sz="1600" b="1" kern="1200" baseline="0">
          <a:solidFill>
            <a:schemeClr val="tx1"/>
          </a:solidFill>
          <a:latin typeface="+mn-lt"/>
          <a:ea typeface="+mn-ea"/>
          <a:cs typeface="+mn-cs"/>
        </a:defRPr>
      </a:lvl4pPr>
      <a:lvl5pPr marL="1084209" indent="-169855" algn="l" defTabSz="285693" rtl="0" eaLnBrk="1" latinLnBrk="0" hangingPunct="1">
        <a:lnSpc>
          <a:spcPct val="100000"/>
        </a:lnSpc>
        <a:spcBef>
          <a:spcPts val="300"/>
        </a:spcBef>
        <a:buClr>
          <a:schemeClr val="accent1"/>
        </a:buClr>
        <a:buSzPct val="90000"/>
        <a:buFont typeface="Arial" panose="020B0604020202020204" pitchFamily="34" charset="0"/>
        <a:buChar char="•"/>
        <a:defRPr sz="1400" b="1" kern="1200" baseline="0">
          <a:solidFill>
            <a:schemeClr val="tx1"/>
          </a:solidFill>
          <a:latin typeface="+mn-lt"/>
          <a:ea typeface="+mn-ea"/>
          <a:cs typeface="+mn-cs"/>
        </a:defRPr>
      </a:lvl5pPr>
      <a:lvl6pPr marL="714233" indent="0" algn="l" defTabSz="285693" rtl="0" eaLnBrk="1" latinLnBrk="0" hangingPunct="1">
        <a:lnSpc>
          <a:spcPct val="90000"/>
        </a:lnSpc>
        <a:spcBef>
          <a:spcPts val="156"/>
        </a:spcBef>
        <a:buFont typeface="Arial" panose="020B0604020202020204" pitchFamily="34" charset="0"/>
        <a:buNone/>
        <a:defRPr sz="563" kern="1200">
          <a:solidFill>
            <a:schemeClr val="tx1"/>
          </a:solidFill>
          <a:latin typeface="+mn-lt"/>
          <a:ea typeface="+mn-ea"/>
          <a:cs typeface="+mn-cs"/>
        </a:defRPr>
      </a:lvl6pPr>
      <a:lvl7pPr marL="928503" indent="-71424" algn="l" defTabSz="285693"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7pPr>
      <a:lvl8pPr marL="1071350" indent="-71424" algn="l" defTabSz="285693"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8pPr>
      <a:lvl9pPr marL="1214197" indent="-71424" algn="l" defTabSz="285693"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9pPr>
    </p:bodyStyle>
    <p:otherStyle>
      <a:defPPr>
        <a:defRPr lang="en-US"/>
      </a:defPPr>
      <a:lvl1pPr marL="0" algn="l" defTabSz="285693" rtl="0" eaLnBrk="1" latinLnBrk="0" hangingPunct="1">
        <a:defRPr sz="563" kern="1200">
          <a:solidFill>
            <a:schemeClr val="tx1"/>
          </a:solidFill>
          <a:latin typeface="+mn-lt"/>
          <a:ea typeface="+mn-ea"/>
          <a:cs typeface="+mn-cs"/>
        </a:defRPr>
      </a:lvl1pPr>
      <a:lvl2pPr marL="142847" algn="l" defTabSz="285693" rtl="0" eaLnBrk="1" latinLnBrk="0" hangingPunct="1">
        <a:defRPr sz="563" kern="1200">
          <a:solidFill>
            <a:schemeClr val="tx1"/>
          </a:solidFill>
          <a:latin typeface="+mn-lt"/>
          <a:ea typeface="+mn-ea"/>
          <a:cs typeface="+mn-cs"/>
        </a:defRPr>
      </a:lvl2pPr>
      <a:lvl3pPr marL="285693" algn="l" defTabSz="285693" rtl="0" eaLnBrk="1" latinLnBrk="0" hangingPunct="1">
        <a:defRPr sz="563" kern="1200">
          <a:solidFill>
            <a:schemeClr val="tx1"/>
          </a:solidFill>
          <a:latin typeface="+mn-lt"/>
          <a:ea typeface="+mn-ea"/>
          <a:cs typeface="+mn-cs"/>
        </a:defRPr>
      </a:lvl3pPr>
      <a:lvl4pPr marL="428540" algn="l" defTabSz="285693" rtl="0" eaLnBrk="1" latinLnBrk="0" hangingPunct="1">
        <a:defRPr sz="563" kern="1200">
          <a:solidFill>
            <a:schemeClr val="tx1"/>
          </a:solidFill>
          <a:latin typeface="+mn-lt"/>
          <a:ea typeface="+mn-ea"/>
          <a:cs typeface="+mn-cs"/>
        </a:defRPr>
      </a:lvl4pPr>
      <a:lvl5pPr marL="571387" algn="l" defTabSz="285693" rtl="0" eaLnBrk="1" latinLnBrk="0" hangingPunct="1">
        <a:defRPr sz="563" kern="1200">
          <a:solidFill>
            <a:schemeClr val="tx1"/>
          </a:solidFill>
          <a:latin typeface="+mn-lt"/>
          <a:ea typeface="+mn-ea"/>
          <a:cs typeface="+mn-cs"/>
        </a:defRPr>
      </a:lvl5pPr>
      <a:lvl6pPr marL="714233" algn="l" defTabSz="285693" rtl="0" eaLnBrk="1" latinLnBrk="0" hangingPunct="1">
        <a:defRPr sz="563" kern="1200">
          <a:solidFill>
            <a:schemeClr val="tx1"/>
          </a:solidFill>
          <a:latin typeface="+mn-lt"/>
          <a:ea typeface="+mn-ea"/>
          <a:cs typeface="+mn-cs"/>
        </a:defRPr>
      </a:lvl6pPr>
      <a:lvl7pPr marL="857080" algn="l" defTabSz="285693" rtl="0" eaLnBrk="1" latinLnBrk="0" hangingPunct="1">
        <a:defRPr sz="563" kern="1200">
          <a:solidFill>
            <a:schemeClr val="tx1"/>
          </a:solidFill>
          <a:latin typeface="+mn-lt"/>
          <a:ea typeface="+mn-ea"/>
          <a:cs typeface="+mn-cs"/>
        </a:defRPr>
      </a:lvl7pPr>
      <a:lvl8pPr marL="999926" algn="l" defTabSz="285693" rtl="0" eaLnBrk="1" latinLnBrk="0" hangingPunct="1">
        <a:defRPr sz="563" kern="1200">
          <a:solidFill>
            <a:schemeClr val="tx1"/>
          </a:solidFill>
          <a:latin typeface="+mn-lt"/>
          <a:ea typeface="+mn-ea"/>
          <a:cs typeface="+mn-cs"/>
        </a:defRPr>
      </a:lvl8pPr>
      <a:lvl9pPr marL="1142773" algn="l" defTabSz="285693" rtl="0" eaLnBrk="1" latinLnBrk="0" hangingPunct="1">
        <a:defRPr sz="5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 name="Picture 19"/>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997764" y="4758500"/>
            <a:ext cx="817857" cy="193948"/>
          </a:xfrm>
          <a:prstGeom prst="rect">
            <a:avLst/>
          </a:prstGeom>
        </p:spPr>
      </p:pic>
      <p:sp>
        <p:nvSpPr>
          <p:cNvPr id="21" name="Rectangle 20"/>
          <p:cNvSpPr>
            <a:spLocks noGrp="1" noChangeArrowheads="1"/>
          </p:cNvSpPr>
          <p:nvPr/>
        </p:nvSpPr>
        <p:spPr bwMode="gray">
          <a:xfrm>
            <a:off x="8520914" y="4815526"/>
            <a:ext cx="832104" cy="273844"/>
          </a:xfrm>
          <a:prstGeom prst="rect">
            <a:avLst/>
          </a:prstGeom>
          <a:noFill/>
          <a:ln w="9525" algn="ctr">
            <a:noFill/>
            <a:miter lim="800000"/>
            <a:headEnd/>
            <a:tailEnd/>
          </a:ln>
          <a:effectLst/>
        </p:spPr>
        <p:txBody>
          <a:bodyPr lIns="0" tIns="0" rIns="0" bIns="0" anchor="b" anchorCtr="0"/>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defTabSz="582031">
              <a:defRPr/>
            </a:pPr>
            <a:fld id="{5909AF01-7EFE-4A29-B021-8BA707099C41}" type="slidenum">
              <a:rPr lang="en-US" sz="700">
                <a:solidFill>
                  <a:srgbClr val="716F73"/>
                </a:solidFill>
                <a:latin typeface="Arial"/>
              </a:rPr>
              <a:pPr defTabSz="582031">
                <a:defRPr/>
              </a:pPr>
              <a:t>‹#›</a:t>
            </a:fld>
            <a:endParaRPr lang="en-US" sz="700" dirty="0">
              <a:solidFill>
                <a:srgbClr val="716F73"/>
              </a:solidFill>
              <a:latin typeface="Arial"/>
            </a:endParaRPr>
          </a:p>
        </p:txBody>
      </p:sp>
      <p:sp>
        <p:nvSpPr>
          <p:cNvPr id="2" name="Text Placeholder 1"/>
          <p:cNvSpPr>
            <a:spLocks noGrp="1"/>
          </p:cNvSpPr>
          <p:nvPr>
            <p:ph type="body" idx="1"/>
          </p:nvPr>
        </p:nvSpPr>
        <p:spPr>
          <a:xfrm>
            <a:off x="363538" y="1280161"/>
            <a:ext cx="8416782" cy="3114475"/>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6"/>
          <p:cNvSpPr>
            <a:spLocks noGrp="1"/>
          </p:cNvSpPr>
          <p:nvPr>
            <p:ph type="title"/>
          </p:nvPr>
        </p:nvSpPr>
        <p:spPr>
          <a:xfrm>
            <a:off x="363538" y="440165"/>
            <a:ext cx="8416925" cy="492443"/>
          </a:xfrm>
          <a:prstGeom prst="rect">
            <a:avLst/>
          </a:prstGeom>
        </p:spPr>
        <p:txBody>
          <a:bodyPr vert="horz" lIns="91440" tIns="45720" rIns="91440" bIns="45720" rtlCol="0" anchor="b" anchorCtr="0">
            <a:spAutoFit/>
          </a:bodyPr>
          <a:lstStyle/>
          <a:p>
            <a:r>
              <a:rPr lang="en-US"/>
              <a:t>Click to edit Master title style</a:t>
            </a:r>
            <a:endParaRPr lang="en-US" dirty="0"/>
          </a:p>
        </p:txBody>
      </p:sp>
    </p:spTree>
    <p:extLst>
      <p:ext uri="{BB962C8B-B14F-4D97-AF65-F5344CB8AC3E}">
        <p14:creationId xmlns:p14="http://schemas.microsoft.com/office/powerpoint/2010/main" val="115015528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 id="2147483787" r:id="rId18"/>
    <p:sldLayoutId id="2147483788" r:id="rId19"/>
    <p:sldLayoutId id="2147483789" r:id="rId20"/>
    <p:sldLayoutId id="2147483790" r:id="rId21"/>
    <p:sldLayoutId id="2147483791" r:id="rId22"/>
    <p:sldLayoutId id="2147483792" r:id="rId23"/>
    <p:sldLayoutId id="2147483793" r:id="rId24"/>
  </p:sldLayoutIdLst>
  <p:transition>
    <p:fade/>
  </p:transition>
  <p:hf hdr="0"/>
  <p:txStyles>
    <p:title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p:titleStyle>
    <p:bodyStyle>
      <a:lvl1pPr marL="231770" indent="-231770" algn="l" defTabSz="285700" rtl="0" eaLnBrk="1" latinLnBrk="0" hangingPunct="1">
        <a:lnSpc>
          <a:spcPct val="100000"/>
        </a:lnSpc>
        <a:spcBef>
          <a:spcPts val="600"/>
        </a:spcBef>
        <a:spcAft>
          <a:spcPts val="0"/>
        </a:spcAft>
        <a:buClr>
          <a:schemeClr val="accent1"/>
        </a:buClr>
        <a:buSzPct val="90000"/>
        <a:buFont typeface="Arial" panose="020B0604020202020204" pitchFamily="34" charset="0"/>
        <a:buChar char="•"/>
        <a:defRPr sz="2200" b="1" kern="1200" spc="0" baseline="0">
          <a:solidFill>
            <a:schemeClr val="tx1"/>
          </a:solidFill>
          <a:latin typeface="+mn-lt"/>
          <a:ea typeface="+mn-ea"/>
          <a:cs typeface="+mn-cs"/>
        </a:defRPr>
      </a:lvl1pPr>
      <a:lvl2pPr marL="457189" indent="-225419"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2000" b="1" kern="1200" spc="0" baseline="0">
          <a:solidFill>
            <a:schemeClr val="tx1"/>
          </a:solidFill>
          <a:latin typeface="+mn-lt"/>
          <a:ea typeface="+mn-ea"/>
          <a:cs typeface="+mn-cs"/>
        </a:defRPr>
      </a:lvl2pPr>
      <a:lvl3pPr marL="688958" indent="-231770"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1800" b="1" kern="1200" spc="0" baseline="0">
          <a:solidFill>
            <a:schemeClr val="tx1"/>
          </a:solidFill>
          <a:latin typeface="+mn-lt"/>
          <a:ea typeface="+mn-ea"/>
          <a:cs typeface="+mn-cs"/>
        </a:defRPr>
      </a:lvl3pPr>
      <a:lvl4pPr marL="914378" indent="-225419" algn="l" defTabSz="285700" rtl="0" eaLnBrk="1" latinLnBrk="0" hangingPunct="1">
        <a:lnSpc>
          <a:spcPct val="100000"/>
        </a:lnSpc>
        <a:spcBef>
          <a:spcPts val="300"/>
        </a:spcBef>
        <a:buClr>
          <a:schemeClr val="accent1"/>
        </a:buClr>
        <a:buSzPct val="90000"/>
        <a:buFont typeface="Arial" panose="020B0604020202020204" pitchFamily="34" charset="0"/>
        <a:buChar char="–"/>
        <a:defRPr sz="1600" b="1" kern="1200" baseline="0">
          <a:solidFill>
            <a:schemeClr val="tx1"/>
          </a:solidFill>
          <a:latin typeface="+mn-lt"/>
          <a:ea typeface="+mn-ea"/>
          <a:cs typeface="+mn-cs"/>
        </a:defRPr>
      </a:lvl4pPr>
      <a:lvl5pPr marL="1084236" indent="-169859" algn="l" defTabSz="285700" rtl="0" eaLnBrk="1" latinLnBrk="0" hangingPunct="1">
        <a:lnSpc>
          <a:spcPct val="100000"/>
        </a:lnSpc>
        <a:spcBef>
          <a:spcPts val="300"/>
        </a:spcBef>
        <a:buClr>
          <a:schemeClr val="accent1"/>
        </a:buClr>
        <a:buSzPct val="90000"/>
        <a:buFont typeface="Arial" panose="020B0604020202020204" pitchFamily="34" charset="0"/>
        <a:buChar char="•"/>
        <a:defRPr sz="1400" b="1" kern="1200" baseline="0">
          <a:solidFill>
            <a:schemeClr val="tx1"/>
          </a:solidFill>
          <a:latin typeface="+mn-lt"/>
          <a:ea typeface="+mn-ea"/>
          <a:cs typeface="+mn-cs"/>
        </a:defRPr>
      </a:lvl5pPr>
      <a:lvl6pPr marL="714251" indent="0" algn="l" defTabSz="285700" rtl="0" eaLnBrk="1" latinLnBrk="0" hangingPunct="1">
        <a:lnSpc>
          <a:spcPct val="90000"/>
        </a:lnSpc>
        <a:spcBef>
          <a:spcPts val="156"/>
        </a:spcBef>
        <a:buFont typeface="Arial" panose="020B0604020202020204" pitchFamily="34" charset="0"/>
        <a:buNone/>
        <a:defRPr sz="563" kern="1200">
          <a:solidFill>
            <a:schemeClr val="tx1"/>
          </a:solidFill>
          <a:latin typeface="+mn-lt"/>
          <a:ea typeface="+mn-ea"/>
          <a:cs typeface="+mn-cs"/>
        </a:defRPr>
      </a:lvl6pPr>
      <a:lvl7pPr marL="928526"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7pPr>
      <a:lvl8pPr marL="107137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8pPr>
      <a:lvl9pPr marL="121422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9pPr>
    </p:bodyStyle>
    <p:otherStyle>
      <a:defPPr>
        <a:defRPr lang="en-US"/>
      </a:defPPr>
      <a:lvl1pPr marL="0" algn="l" defTabSz="285700" rtl="0" eaLnBrk="1" latinLnBrk="0" hangingPunct="1">
        <a:defRPr sz="563" kern="1200">
          <a:solidFill>
            <a:schemeClr val="tx1"/>
          </a:solidFill>
          <a:latin typeface="+mn-lt"/>
          <a:ea typeface="+mn-ea"/>
          <a:cs typeface="+mn-cs"/>
        </a:defRPr>
      </a:lvl1pPr>
      <a:lvl2pPr marL="142850" algn="l" defTabSz="285700" rtl="0" eaLnBrk="1" latinLnBrk="0" hangingPunct="1">
        <a:defRPr sz="563" kern="1200">
          <a:solidFill>
            <a:schemeClr val="tx1"/>
          </a:solidFill>
          <a:latin typeface="+mn-lt"/>
          <a:ea typeface="+mn-ea"/>
          <a:cs typeface="+mn-cs"/>
        </a:defRPr>
      </a:lvl2pPr>
      <a:lvl3pPr marL="285700" algn="l" defTabSz="285700" rtl="0" eaLnBrk="1" latinLnBrk="0" hangingPunct="1">
        <a:defRPr sz="563" kern="1200">
          <a:solidFill>
            <a:schemeClr val="tx1"/>
          </a:solidFill>
          <a:latin typeface="+mn-lt"/>
          <a:ea typeface="+mn-ea"/>
          <a:cs typeface="+mn-cs"/>
        </a:defRPr>
      </a:lvl3pPr>
      <a:lvl4pPr marL="428550" algn="l" defTabSz="285700" rtl="0" eaLnBrk="1" latinLnBrk="0" hangingPunct="1">
        <a:defRPr sz="563" kern="1200">
          <a:solidFill>
            <a:schemeClr val="tx1"/>
          </a:solidFill>
          <a:latin typeface="+mn-lt"/>
          <a:ea typeface="+mn-ea"/>
          <a:cs typeface="+mn-cs"/>
        </a:defRPr>
      </a:lvl4pPr>
      <a:lvl5pPr marL="571401" algn="l" defTabSz="285700" rtl="0" eaLnBrk="1" latinLnBrk="0" hangingPunct="1">
        <a:defRPr sz="563" kern="1200">
          <a:solidFill>
            <a:schemeClr val="tx1"/>
          </a:solidFill>
          <a:latin typeface="+mn-lt"/>
          <a:ea typeface="+mn-ea"/>
          <a:cs typeface="+mn-cs"/>
        </a:defRPr>
      </a:lvl5pPr>
      <a:lvl6pPr marL="714251" algn="l" defTabSz="285700" rtl="0" eaLnBrk="1" latinLnBrk="0" hangingPunct="1">
        <a:defRPr sz="563" kern="1200">
          <a:solidFill>
            <a:schemeClr val="tx1"/>
          </a:solidFill>
          <a:latin typeface="+mn-lt"/>
          <a:ea typeface="+mn-ea"/>
          <a:cs typeface="+mn-cs"/>
        </a:defRPr>
      </a:lvl6pPr>
      <a:lvl7pPr marL="857101" algn="l" defTabSz="285700" rtl="0" eaLnBrk="1" latinLnBrk="0" hangingPunct="1">
        <a:defRPr sz="563" kern="1200">
          <a:solidFill>
            <a:schemeClr val="tx1"/>
          </a:solidFill>
          <a:latin typeface="+mn-lt"/>
          <a:ea typeface="+mn-ea"/>
          <a:cs typeface="+mn-cs"/>
        </a:defRPr>
      </a:lvl7pPr>
      <a:lvl8pPr marL="999951" algn="l" defTabSz="285700" rtl="0" eaLnBrk="1" latinLnBrk="0" hangingPunct="1">
        <a:defRPr sz="563" kern="1200">
          <a:solidFill>
            <a:schemeClr val="tx1"/>
          </a:solidFill>
          <a:latin typeface="+mn-lt"/>
          <a:ea typeface="+mn-ea"/>
          <a:cs typeface="+mn-cs"/>
        </a:defRPr>
      </a:lvl8pPr>
      <a:lvl9pPr marL="1142801" algn="l" defTabSz="285700" rtl="0" eaLnBrk="1" latinLnBrk="0" hangingPunct="1">
        <a:defRPr sz="5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pezialit&#228;tenliste.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proofpoint.com/v2/url?u=http-3A__www.bag.admin.ch_sl-2Dref&amp;d=DwMFAw&amp;c=Sexio4usKrYWFsrnxgjbcQ&amp;r=7NG5bWS3kFOUhaOPa6k3WwMFVl_gvgNmSMRmu6txyYc&amp;m=4wprWd6DzdtTtltnkM2xs9M1a7h4iU5lEnEYfFK7bLY&amp;s=3WO4LiE_pCARs1Wcw6Q8FsIkeOKQAn9PveMPp71SCfw&amp;e="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www.spezilit&#228;tenliste.ch/"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0.xml"/></Relationships>
</file>

<file path=ppt/slides/_rels/slide6.xml.rels><?xml version="1.0" encoding="UTF-8" standalone="yes"?>
<Relationships xmlns="http://schemas.openxmlformats.org/package/2006/relationships"><Relationship Id="rId3" Type="http://schemas.openxmlformats.org/officeDocument/2006/relationships/hyperlink" Target="http://www.swissmedicinfo.ch/"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spezilit&#228;tenliste.ch/"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www.swissmedicinfo.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0A10A0-E19D-447D-A55C-9CAFBFB380AD}"/>
              </a:ext>
            </a:extLst>
          </p:cNvPr>
          <p:cNvSpPr>
            <a:spLocks noGrp="1"/>
          </p:cNvSpPr>
          <p:nvPr>
            <p:ph type="body" sz="quarter" idx="13"/>
          </p:nvPr>
        </p:nvSpPr>
        <p:spPr/>
        <p:txBody>
          <a:bodyPr/>
          <a:lstStyle/>
          <a:p>
            <a:r>
              <a:rPr lang="de-CH" sz="900" dirty="0"/>
              <a:t>Spezialitätenliste (SL) des Bundesamt für Gesundheit (BAG), </a:t>
            </a:r>
            <a:r>
              <a:rPr lang="en-US" sz="900" dirty="0">
                <a:hlinkClick r:id="rId3"/>
              </a:rPr>
              <a:t>http://www.spezialitätenliste.ch/</a:t>
            </a:r>
            <a:r>
              <a:rPr lang="en-US" sz="900" dirty="0"/>
              <a:t>; Stand 01.Oktober 2019.</a:t>
            </a:r>
          </a:p>
          <a:p>
            <a:endParaRPr lang="en-US" sz="900" dirty="0"/>
          </a:p>
        </p:txBody>
      </p:sp>
      <p:sp>
        <p:nvSpPr>
          <p:cNvPr id="6" name="Text Placeholder 5">
            <a:extLst>
              <a:ext uri="{FF2B5EF4-FFF2-40B4-BE49-F238E27FC236}">
                <a16:creationId xmlns:a16="http://schemas.microsoft.com/office/drawing/2014/main" id="{94899619-1A37-475B-A916-9165D24CE9EE}"/>
              </a:ext>
            </a:extLst>
          </p:cNvPr>
          <p:cNvSpPr>
            <a:spLocks noGrp="1"/>
          </p:cNvSpPr>
          <p:nvPr>
            <p:ph type="body" sz="quarter" idx="10"/>
          </p:nvPr>
        </p:nvSpPr>
        <p:spPr/>
        <p:txBody>
          <a:bodyPr/>
          <a:lstStyle/>
          <a:p>
            <a:endParaRPr lang="en-US"/>
          </a:p>
        </p:txBody>
      </p:sp>
      <p:sp>
        <p:nvSpPr>
          <p:cNvPr id="5" name="Title 4">
            <a:extLst>
              <a:ext uri="{FF2B5EF4-FFF2-40B4-BE49-F238E27FC236}">
                <a16:creationId xmlns:a16="http://schemas.microsoft.com/office/drawing/2014/main" id="{A54F58C2-20F0-4D3E-9EDA-6D34ADCAE8CE}"/>
              </a:ext>
            </a:extLst>
          </p:cNvPr>
          <p:cNvSpPr>
            <a:spLocks noGrp="1"/>
          </p:cNvSpPr>
          <p:nvPr>
            <p:ph type="title"/>
          </p:nvPr>
        </p:nvSpPr>
        <p:spPr/>
        <p:txBody>
          <a:bodyPr/>
          <a:lstStyle/>
          <a:p>
            <a:r>
              <a:rPr lang="de-CH" dirty="0" err="1"/>
              <a:t>Limitatio</a:t>
            </a:r>
            <a:r>
              <a:rPr lang="de-CH" dirty="0"/>
              <a:t> Repatha</a:t>
            </a:r>
            <a:r>
              <a:rPr lang="de-CH" baseline="30000" dirty="0">
                <a:latin typeface="Arial" panose="020B0604020202020204" pitchFamily="34" charset="0"/>
                <a:cs typeface="Arial" panose="020B0604020202020204" pitchFamily="34" charset="0"/>
              </a:rPr>
              <a:t>®</a:t>
            </a:r>
            <a:r>
              <a:rPr lang="de-CH" baseline="30000" dirty="0"/>
              <a:t> </a:t>
            </a:r>
            <a:r>
              <a:rPr lang="de-CH" dirty="0"/>
              <a:t>(Evolocumab)</a:t>
            </a:r>
            <a:endParaRPr lang="en-US" dirty="0"/>
          </a:p>
        </p:txBody>
      </p:sp>
    </p:spTree>
    <p:extLst>
      <p:ext uri="{BB962C8B-B14F-4D97-AF65-F5344CB8AC3E}">
        <p14:creationId xmlns:p14="http://schemas.microsoft.com/office/powerpoint/2010/main" val="31460297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369D28-08F6-4FA5-A2F2-7804AFB0CD28}"/>
              </a:ext>
            </a:extLst>
          </p:cNvPr>
          <p:cNvSpPr>
            <a:spLocks noGrp="1"/>
          </p:cNvSpPr>
          <p:nvPr>
            <p:ph sz="quarter" idx="14"/>
          </p:nvPr>
        </p:nvSpPr>
        <p:spPr/>
        <p:txBody>
          <a:bodyPr/>
          <a:lstStyle/>
          <a:p>
            <a:pPr marL="0" indent="0">
              <a:buNone/>
            </a:pPr>
            <a:r>
              <a:rPr lang="fr-FR" sz="1000" dirty="0"/>
              <a:t>Après accord préalable de prise en charge </a:t>
            </a:r>
            <a:r>
              <a:rPr lang="fr-FR" sz="1000" b="0" dirty="0"/>
              <a:t>par l’assureur-maladie et consultation préalable du médecin-conseil.</a:t>
            </a:r>
            <a:endParaRPr lang="en-US" sz="1000" b="0" dirty="0"/>
          </a:p>
          <a:p>
            <a:pPr marL="0" indent="0">
              <a:buNone/>
            </a:pPr>
            <a:r>
              <a:rPr lang="fr-FR" sz="1000" b="0" dirty="0"/>
              <a:t> </a:t>
            </a:r>
            <a:endParaRPr lang="en-US" sz="1000" b="0" dirty="0"/>
          </a:p>
          <a:p>
            <a:pPr marL="0" indent="0">
              <a:spcBef>
                <a:spcPts val="0"/>
              </a:spcBef>
              <a:buFont typeface="Arial" panose="020B0604020202020204" pitchFamily="34" charset="0"/>
              <a:buNone/>
            </a:pPr>
            <a:r>
              <a:rPr lang="fr-FR" sz="1000" b="0" dirty="0"/>
              <a:t>Repatha est remboursé en complément d’un régime alimentaire et d’une thérapie intensive à la dose maximale tolérée visant à réduire le LDL-C.</a:t>
            </a:r>
            <a:endParaRPr lang="en-US" sz="1000" b="0" dirty="0"/>
          </a:p>
          <a:p>
            <a:pPr marL="0" indent="0">
              <a:spcBef>
                <a:spcPts val="0"/>
              </a:spcBef>
              <a:buFont typeface="Arial" panose="020B0604020202020204" pitchFamily="34" charset="0"/>
              <a:buNone/>
            </a:pPr>
            <a:r>
              <a:rPr lang="fr-FR" sz="1000" b="0" dirty="0"/>
              <a:t> </a:t>
            </a:r>
            <a:endParaRPr lang="en-US" sz="1000" b="0" dirty="0"/>
          </a:p>
          <a:p>
            <a:pPr marL="0" indent="0">
              <a:spcBef>
                <a:spcPts val="0"/>
              </a:spcBef>
              <a:buFont typeface="Arial" panose="020B0604020202020204" pitchFamily="34" charset="0"/>
              <a:buNone/>
            </a:pPr>
            <a:r>
              <a:rPr lang="fr-FR" sz="1000" b="0" dirty="0"/>
              <a:t>En </a:t>
            </a:r>
            <a:r>
              <a:rPr lang="fr-FR" sz="1000" dirty="0"/>
              <a:t>prévention secondaire</a:t>
            </a:r>
            <a:r>
              <a:rPr lang="fr-FR" sz="1000" b="0" dirty="0"/>
              <a:t>, après </a:t>
            </a:r>
            <a:r>
              <a:rPr lang="fr-FR" sz="1000" dirty="0"/>
              <a:t>un événement cardiovasculaire ischémique cliniquement manifeste d’origine </a:t>
            </a:r>
            <a:r>
              <a:rPr lang="fr-FR" sz="1000" dirty="0" err="1"/>
              <a:t>athérosclérotique</a:t>
            </a:r>
            <a:r>
              <a:rPr lang="fr-FR" sz="1000" dirty="0"/>
              <a:t> </a:t>
            </a:r>
            <a:r>
              <a:rPr lang="fr-FR" sz="1000" b="0" dirty="0"/>
              <a:t>et avec une valeur de </a:t>
            </a:r>
            <a:r>
              <a:rPr lang="fr-FR" sz="1000" u="sng" dirty="0"/>
              <a:t>LDL-C &gt; 2.6 </a:t>
            </a:r>
            <a:r>
              <a:rPr lang="fr-FR" sz="1000" u="sng" dirty="0" err="1"/>
              <a:t>mmol</a:t>
            </a:r>
            <a:r>
              <a:rPr lang="fr-FR" sz="1000" u="sng" dirty="0"/>
              <a:t>/l </a:t>
            </a:r>
            <a:r>
              <a:rPr lang="fr-FR" sz="1000" b="0" dirty="0"/>
              <a:t>chez:</a:t>
            </a:r>
            <a:endParaRPr lang="en-US" sz="1000" b="0" dirty="0"/>
          </a:p>
          <a:p>
            <a:pPr>
              <a:spcBef>
                <a:spcPts val="0"/>
              </a:spcBef>
            </a:pPr>
            <a:r>
              <a:rPr lang="fr-FR" sz="1000" b="0" dirty="0"/>
              <a:t>les patients adultes avec hypercholestérolémie,</a:t>
            </a:r>
            <a:endParaRPr lang="en-US" sz="1000" b="0" dirty="0"/>
          </a:p>
          <a:p>
            <a:pPr>
              <a:spcBef>
                <a:spcPts val="0"/>
              </a:spcBef>
            </a:pPr>
            <a:r>
              <a:rPr lang="fr-FR" sz="1000" b="0" dirty="0"/>
              <a:t>les patients adultes avec hypercholestérolémie familiale hétérozygote,</a:t>
            </a:r>
            <a:endParaRPr lang="en-US" sz="1000" b="0" dirty="0"/>
          </a:p>
          <a:p>
            <a:pPr>
              <a:spcBef>
                <a:spcPts val="0"/>
              </a:spcBef>
            </a:pPr>
            <a:r>
              <a:rPr lang="fr-FR" sz="1000" b="0" dirty="0"/>
              <a:t>les patients adultes et adolescents à partir de 12 ans avec hypercholestérolémie familiale homozygote.</a:t>
            </a:r>
            <a:endParaRPr lang="en-US" sz="1000" b="0" dirty="0"/>
          </a:p>
          <a:p>
            <a:pPr marL="0" indent="0">
              <a:buNone/>
            </a:pPr>
            <a:r>
              <a:rPr lang="fr-FR" sz="1000" b="0" dirty="0"/>
              <a:t> </a:t>
            </a:r>
            <a:endParaRPr lang="en-US" sz="1000" b="0" dirty="0"/>
          </a:p>
          <a:p>
            <a:pPr marL="0" indent="0">
              <a:buNone/>
            </a:pPr>
            <a:r>
              <a:rPr lang="fr-FR" sz="1000" b="0" dirty="0"/>
              <a:t>En </a:t>
            </a:r>
            <a:r>
              <a:rPr lang="fr-FR" sz="1000" dirty="0"/>
              <a:t>prévention primaire</a:t>
            </a:r>
            <a:r>
              <a:rPr lang="fr-FR" sz="1000" b="0" dirty="0"/>
              <a:t>, uniquement chez les patients à haut risque:</a:t>
            </a:r>
            <a:endParaRPr lang="en-US" sz="1000" b="0" dirty="0"/>
          </a:p>
          <a:p>
            <a:r>
              <a:rPr lang="fr-FR" sz="1000" b="0" dirty="0"/>
              <a:t>Patients adultes avec </a:t>
            </a:r>
            <a:r>
              <a:rPr lang="fr-FR" sz="1000" dirty="0"/>
              <a:t>hypercholestérolémie familiale hétérozygote </a:t>
            </a:r>
            <a:r>
              <a:rPr lang="fr-FR" sz="1000" b="0" dirty="0"/>
              <a:t>sévère présentant une valeur de </a:t>
            </a:r>
            <a:r>
              <a:rPr lang="fr-FR" sz="1000" u="sng" dirty="0"/>
              <a:t>LDL-C &gt; 5.0 </a:t>
            </a:r>
            <a:r>
              <a:rPr lang="fr-FR" sz="1000" u="sng" dirty="0" err="1"/>
              <a:t>mmol</a:t>
            </a:r>
            <a:r>
              <a:rPr lang="fr-FR" sz="1000" u="sng" dirty="0"/>
              <a:t>/l</a:t>
            </a:r>
            <a:r>
              <a:rPr lang="fr-FR" sz="1000" b="0" dirty="0"/>
              <a:t>,  </a:t>
            </a:r>
            <a:endParaRPr lang="en-US" sz="1000" b="0" dirty="0"/>
          </a:p>
          <a:p>
            <a:r>
              <a:rPr lang="fr-FR" sz="1000" b="0" dirty="0"/>
              <a:t>Patients adultes et adolescents à partir de 12 ans avec hypercholestérolémie familiale homozygote présentant une valeur de </a:t>
            </a:r>
            <a:r>
              <a:rPr lang="fr-FR" sz="1000" u="sng" dirty="0"/>
              <a:t>LDL-C &gt; 5.0 </a:t>
            </a:r>
            <a:r>
              <a:rPr lang="fr-FR" sz="1000" u="sng" dirty="0" err="1"/>
              <a:t>mmol</a:t>
            </a:r>
            <a:r>
              <a:rPr lang="fr-FR" sz="1000" u="sng" dirty="0"/>
              <a:t>/l</a:t>
            </a:r>
            <a:r>
              <a:rPr lang="fr-FR" sz="1000" b="0" dirty="0"/>
              <a:t>,  </a:t>
            </a:r>
            <a:endParaRPr lang="en-US" sz="1000" b="0" dirty="0"/>
          </a:p>
          <a:p>
            <a:r>
              <a:rPr lang="fr-FR" sz="1000" b="0" dirty="0"/>
              <a:t>Patients adultes avec </a:t>
            </a:r>
            <a:r>
              <a:rPr lang="fr-FR" sz="1000" dirty="0"/>
              <a:t>hypercholestérolémie familiale hétérozygote </a:t>
            </a:r>
            <a:r>
              <a:rPr lang="fr-FR" sz="1000" b="0" dirty="0"/>
              <a:t>sévère présentant une valeur de </a:t>
            </a:r>
            <a:r>
              <a:rPr lang="fr-FR" sz="1000" u="sng" dirty="0"/>
              <a:t>LDL-C &gt; 4.5 </a:t>
            </a:r>
            <a:r>
              <a:rPr lang="fr-FR" sz="1000" u="sng" dirty="0" err="1"/>
              <a:t>mmol</a:t>
            </a:r>
            <a:r>
              <a:rPr lang="fr-FR" sz="1000" u="sng" dirty="0"/>
              <a:t>/l </a:t>
            </a:r>
            <a:r>
              <a:rPr lang="fr-FR" sz="1000" b="0" dirty="0"/>
              <a:t>et au </a:t>
            </a:r>
            <a:r>
              <a:rPr lang="fr-FR" sz="1000" dirty="0"/>
              <a:t>moins l’un des facteurs de risque additionnels </a:t>
            </a:r>
            <a:r>
              <a:rPr lang="fr-FR" sz="1000" b="0" dirty="0"/>
              <a:t>suivants: diabète sucré, valeur de lipoprotéine (a) &gt; 50 mg/dl (respectivement 120 nmol/L), hypertension artérielle fortement élevée.  </a:t>
            </a:r>
            <a:endParaRPr lang="en-US" sz="1000" b="0" dirty="0"/>
          </a:p>
          <a:p>
            <a:pPr marL="0" indent="0">
              <a:buNone/>
            </a:pPr>
            <a:r>
              <a:rPr lang="fr-FR" sz="1000" b="0" dirty="0"/>
              <a:t> </a:t>
            </a:r>
            <a:endParaRPr lang="en-US" sz="1000" b="0" dirty="0"/>
          </a:p>
          <a:p>
            <a:pPr marL="0" indent="0">
              <a:buNone/>
            </a:pPr>
            <a:endParaRPr lang="en-US" dirty="0"/>
          </a:p>
        </p:txBody>
      </p:sp>
      <p:sp>
        <p:nvSpPr>
          <p:cNvPr id="3" name="Title 2">
            <a:extLst>
              <a:ext uri="{FF2B5EF4-FFF2-40B4-BE49-F238E27FC236}">
                <a16:creationId xmlns:a16="http://schemas.microsoft.com/office/drawing/2014/main" id="{FC0E79FF-3559-454C-9087-3F0E98067053}"/>
              </a:ext>
            </a:extLst>
          </p:cNvPr>
          <p:cNvSpPr>
            <a:spLocks noGrp="1"/>
          </p:cNvSpPr>
          <p:nvPr>
            <p:ph type="title"/>
          </p:nvPr>
        </p:nvSpPr>
        <p:spPr>
          <a:xfrm>
            <a:off x="363538" y="440248"/>
            <a:ext cx="8416782" cy="492443"/>
          </a:xfrm>
        </p:spPr>
        <p:txBody>
          <a:bodyPr/>
          <a:lstStyle/>
          <a:p>
            <a:r>
              <a:rPr lang="de-CH" sz="2400" dirty="0" err="1">
                <a:solidFill>
                  <a:srgbClr val="0063C3"/>
                </a:solidFill>
              </a:rPr>
              <a:t>Limitatio</a:t>
            </a:r>
            <a:r>
              <a:rPr lang="de-CH" sz="2400" dirty="0">
                <a:solidFill>
                  <a:srgbClr val="0063C3"/>
                </a:solidFill>
              </a:rPr>
              <a:t> </a:t>
            </a:r>
            <a:r>
              <a:rPr lang="en-US" sz="2400" dirty="0">
                <a:solidFill>
                  <a:srgbClr val="0063C3"/>
                </a:solidFill>
              </a:rPr>
              <a:t>Repatha® (Evolocumab) </a:t>
            </a:r>
            <a:r>
              <a:rPr lang="de-CH" dirty="0"/>
              <a:t>	(1/2)</a:t>
            </a:r>
            <a:endParaRPr lang="en-US" dirty="0"/>
          </a:p>
        </p:txBody>
      </p:sp>
      <p:sp>
        <p:nvSpPr>
          <p:cNvPr id="4" name="Rectangle 3">
            <a:extLst>
              <a:ext uri="{FF2B5EF4-FFF2-40B4-BE49-F238E27FC236}">
                <a16:creationId xmlns:a16="http://schemas.microsoft.com/office/drawing/2014/main" id="{D000E410-1606-4B21-8856-16B17A36A602}"/>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3"/>
              </a:rPr>
              <a:t>http://www.spezilitätenliste.ch</a:t>
            </a:r>
            <a:r>
              <a:rPr lang="en-US" sz="600" dirty="0">
                <a:solidFill>
                  <a:srgbClr val="222222"/>
                </a:solidFill>
              </a:rPr>
              <a:t>; (online access Oct. 2019).</a:t>
            </a:r>
          </a:p>
        </p:txBody>
      </p:sp>
      <p:sp>
        <p:nvSpPr>
          <p:cNvPr id="5" name="Rectangle 4">
            <a:extLst>
              <a:ext uri="{FF2B5EF4-FFF2-40B4-BE49-F238E27FC236}">
                <a16:creationId xmlns:a16="http://schemas.microsoft.com/office/drawing/2014/main" id="{C63FD5C6-9717-46D5-B9B7-FEAC4FD48DE8}"/>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9222560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369D28-08F6-4FA5-A2F2-7804AFB0CD28}"/>
              </a:ext>
            </a:extLst>
          </p:cNvPr>
          <p:cNvSpPr>
            <a:spLocks noGrp="1"/>
          </p:cNvSpPr>
          <p:nvPr>
            <p:ph sz="quarter" idx="14"/>
          </p:nvPr>
        </p:nvSpPr>
        <p:spPr/>
        <p:txBody>
          <a:bodyPr/>
          <a:lstStyle/>
          <a:p>
            <a:pPr marL="0" indent="0">
              <a:spcBef>
                <a:spcPts val="0"/>
              </a:spcBef>
              <a:buFont typeface="Arial" panose="020B0604020202020204" pitchFamily="34" charset="0"/>
              <a:buNone/>
            </a:pPr>
            <a:r>
              <a:rPr lang="fr-FR" sz="1000" b="0" dirty="0"/>
              <a:t>Repatha est uniquement remboursé lorsqu’une réduction supplémentaire du LDL-C est médicalement indiquée en raison d’un risque cardiovasculaire très élevé, à savoir:</a:t>
            </a:r>
            <a:endParaRPr lang="en-US" sz="1000" b="0" dirty="0"/>
          </a:p>
          <a:p>
            <a:pPr>
              <a:spcBef>
                <a:spcPts val="0"/>
              </a:spcBef>
            </a:pPr>
            <a:r>
              <a:rPr lang="fr-FR" sz="1000" b="0" dirty="0"/>
              <a:t>lorsqu’à l’issue d’une thérapie intensive d’au moins </a:t>
            </a:r>
            <a:r>
              <a:rPr lang="fr-FR" sz="1000" dirty="0"/>
              <a:t>3 mois à la dose maximale tolérée visant à réduire le LDL-C </a:t>
            </a:r>
            <a:r>
              <a:rPr lang="fr-FR" sz="1000" b="0" dirty="0"/>
              <a:t>et comportant au moins deux statines différentes avec ou sans </a:t>
            </a:r>
            <a:r>
              <a:rPr lang="fr-FR" sz="1000" b="0" dirty="0" err="1"/>
              <a:t>ézétimibe</a:t>
            </a:r>
            <a:r>
              <a:rPr lang="fr-FR" sz="1000" b="0" dirty="0"/>
              <a:t> (ou </a:t>
            </a:r>
            <a:r>
              <a:rPr lang="fr-FR" sz="1000" b="0" dirty="0" err="1"/>
              <a:t>ézétimibe</a:t>
            </a:r>
            <a:r>
              <a:rPr lang="fr-FR" sz="1000" b="0" dirty="0"/>
              <a:t> avec ou sans autre médicament hypolipémiant en cas d’intolérance aux statines) les valeurs de LDL-C ci-dessus n’ont pu être atteintes et</a:t>
            </a:r>
            <a:endParaRPr lang="en-US" sz="1000" b="0" dirty="0"/>
          </a:p>
          <a:p>
            <a:pPr>
              <a:spcBef>
                <a:spcPts val="0"/>
              </a:spcBef>
            </a:pPr>
            <a:r>
              <a:rPr lang="fr-FR" sz="1000" b="0" dirty="0"/>
              <a:t>lorsque la </a:t>
            </a:r>
            <a:r>
              <a:rPr lang="fr-FR" sz="1000" dirty="0"/>
              <a:t>pression artérielle est contrôlée </a:t>
            </a:r>
            <a:r>
              <a:rPr lang="fr-FR" sz="1000" b="0" dirty="0"/>
              <a:t>et lorsque le contrôle de la glycémie avec un taux </a:t>
            </a:r>
            <a:r>
              <a:rPr lang="fr-FR" sz="1000" dirty="0"/>
              <a:t>d’HbA1c inférieur à 8% </a:t>
            </a:r>
            <a:r>
              <a:rPr lang="fr-FR" sz="1000" b="0" dirty="0"/>
              <a:t>et une </a:t>
            </a:r>
            <a:r>
              <a:rPr lang="fr-FR" sz="1000" dirty="0"/>
              <a:t>abstinence à la nicotine sont recherchés</a:t>
            </a:r>
            <a:r>
              <a:rPr lang="fr-FR" sz="1000" b="0" dirty="0"/>
              <a:t>.</a:t>
            </a:r>
            <a:endParaRPr lang="en-US" sz="1000" b="0" dirty="0"/>
          </a:p>
          <a:p>
            <a:pPr marL="0" indent="0">
              <a:spcBef>
                <a:spcPts val="0"/>
              </a:spcBef>
              <a:buFont typeface="Arial" panose="020B0604020202020204" pitchFamily="34" charset="0"/>
              <a:buNone/>
            </a:pPr>
            <a:endParaRPr lang="en-US" sz="1000" b="0" dirty="0"/>
          </a:p>
          <a:p>
            <a:pPr marL="0" indent="0">
              <a:spcBef>
                <a:spcPts val="0"/>
              </a:spcBef>
              <a:buFont typeface="Arial" panose="020B0604020202020204" pitchFamily="34" charset="0"/>
              <a:buNone/>
            </a:pPr>
            <a:r>
              <a:rPr lang="fr-FR" sz="1000" b="0" dirty="0"/>
              <a:t>Une </a:t>
            </a:r>
            <a:r>
              <a:rPr lang="fr-FR" sz="1000" dirty="0"/>
              <a:t>intolérance aux statines </a:t>
            </a:r>
            <a:r>
              <a:rPr lang="fr-FR" sz="1000" b="0" dirty="0"/>
              <a:t>est attestée quand:</a:t>
            </a:r>
            <a:endParaRPr lang="en-US" sz="1000" b="0" dirty="0"/>
          </a:p>
          <a:p>
            <a:pPr>
              <a:spcBef>
                <a:spcPts val="0"/>
              </a:spcBef>
            </a:pPr>
            <a:r>
              <a:rPr lang="fr-FR" sz="1000" b="0" dirty="0"/>
              <a:t>une tentative de traitement avec plusieurs statines a conduit à des myalgies ou</a:t>
            </a:r>
            <a:endParaRPr lang="en-US" sz="1000" b="0" dirty="0"/>
          </a:p>
          <a:p>
            <a:pPr>
              <a:spcBef>
                <a:spcPts val="0"/>
              </a:spcBef>
            </a:pPr>
            <a:r>
              <a:rPr lang="fr-FR" sz="1000" b="0" dirty="0"/>
              <a:t>à une augmentation de la créatine kinase d’au moins 5 fois la valeur normale supérieure ou</a:t>
            </a:r>
            <a:endParaRPr lang="en-US" sz="1000" b="0" dirty="0"/>
          </a:p>
          <a:p>
            <a:pPr>
              <a:spcBef>
                <a:spcPts val="0"/>
              </a:spcBef>
            </a:pPr>
            <a:r>
              <a:rPr lang="fr-FR" sz="1000" b="0" dirty="0"/>
              <a:t>une hépatopathie sévère est survenue sous traitement avec une statine.</a:t>
            </a:r>
            <a:endParaRPr lang="en-US" sz="1000" b="0" dirty="0"/>
          </a:p>
          <a:p>
            <a:pPr marL="0" indent="0">
              <a:spcBef>
                <a:spcPts val="0"/>
              </a:spcBef>
              <a:buFont typeface="Arial" panose="020B0604020202020204" pitchFamily="34" charset="0"/>
              <a:buNone/>
            </a:pPr>
            <a:r>
              <a:rPr lang="fr-FR" sz="1000" b="0" dirty="0"/>
              <a:t> </a:t>
            </a:r>
            <a:endParaRPr lang="en-US" sz="1000" b="0" dirty="0"/>
          </a:p>
          <a:p>
            <a:pPr marL="0" indent="0">
              <a:buNone/>
            </a:pPr>
            <a:r>
              <a:rPr lang="fr-FR" sz="800" b="0" dirty="0"/>
              <a:t>Le diagnostic, la prescription initiale et les contrôles réguliers doivent être effectués par des médecins spécialistes FMH en angiologie, diabétologie/endocrinologie, cardiologie, néphrologie, neurologie ou par des experts reconnus dans le domaine de l’hypercholestérolémie. La liste de ces experts est disponible à l’adresse suivante: </a:t>
            </a:r>
            <a:r>
              <a:rPr lang="fr-FR" sz="800" b="0" dirty="0">
                <a:hlinkClick r:id="rId3">
                  <a:extLst>
                    <a:ext uri="{A12FA001-AC4F-418D-AE19-62706E023703}">
                      <ahyp:hlinkClr xmlns:ahyp="http://schemas.microsoft.com/office/drawing/2018/hyperlinkcolor" val="tx"/>
                    </a:ext>
                  </a:extLst>
                </a:hlinkClick>
              </a:rPr>
              <a:t>http://www.bag.admin.ch/ls-ref</a:t>
            </a:r>
            <a:r>
              <a:rPr lang="fr-FR" sz="800" b="0" dirty="0"/>
              <a:t> </a:t>
            </a:r>
            <a:endParaRPr lang="en-US" sz="800" b="0" dirty="0"/>
          </a:p>
          <a:p>
            <a:pPr marL="0" indent="0">
              <a:buNone/>
            </a:pPr>
            <a:r>
              <a:rPr lang="fr-FR" sz="800" b="0" dirty="0"/>
              <a:t>La thérapie ne peut être poursuivie que lorsqu‘un </a:t>
            </a:r>
            <a:r>
              <a:rPr lang="fr-FR" sz="800" dirty="0"/>
              <a:t>contrôle dans les 6 mois </a:t>
            </a:r>
            <a:r>
              <a:rPr lang="fr-FR" sz="800" b="0" dirty="0"/>
              <a:t>après le début du traitement a montré une réduction d’au moins 40% du LDL-C par rapport à la valeur initiale sous traitement hypolipémiant intensif maximal ou qu’une valeur de LDL-C inférieure à 1.8 </a:t>
            </a:r>
            <a:r>
              <a:rPr lang="fr-FR" sz="800" b="0" dirty="0" err="1"/>
              <a:t>mmol</a:t>
            </a:r>
            <a:r>
              <a:rPr lang="fr-FR" sz="800" b="0" dirty="0"/>
              <a:t>/l a été atteinte (hypercholestérolémie familiale homozygote exclue).</a:t>
            </a:r>
            <a:endParaRPr lang="en-US" sz="800" b="0" dirty="0"/>
          </a:p>
          <a:p>
            <a:pPr marL="0" indent="0">
              <a:buNone/>
            </a:pPr>
            <a:r>
              <a:rPr lang="fr-FR" sz="800" b="0" dirty="0"/>
              <a:t>Amgen AG rembourse à l’assureur-maladie chez lequel la personne était assurée au moment de l’achat, dès sa première demande, une part forfaitaire du prix de fabrique pour chaque boîte de Repatha achetée. L’assureur-maladie sera informé du montant pris en charge. La TVA ne peut pas faire l’objet d’une demande de remboursement en plus de ce montant. La demande de remboursement doit être effectuée à compter de l’administration.</a:t>
            </a:r>
            <a:endParaRPr lang="en-US" sz="800" b="0" dirty="0"/>
          </a:p>
          <a:p>
            <a:pPr marL="0" indent="0">
              <a:buNone/>
            </a:pPr>
            <a:endParaRPr lang="en-US" dirty="0"/>
          </a:p>
        </p:txBody>
      </p:sp>
      <p:sp>
        <p:nvSpPr>
          <p:cNvPr id="3" name="Title 2">
            <a:extLst>
              <a:ext uri="{FF2B5EF4-FFF2-40B4-BE49-F238E27FC236}">
                <a16:creationId xmlns:a16="http://schemas.microsoft.com/office/drawing/2014/main" id="{FC0E79FF-3559-454C-9087-3F0E98067053}"/>
              </a:ext>
            </a:extLst>
          </p:cNvPr>
          <p:cNvSpPr>
            <a:spLocks noGrp="1"/>
          </p:cNvSpPr>
          <p:nvPr>
            <p:ph type="title"/>
          </p:nvPr>
        </p:nvSpPr>
        <p:spPr>
          <a:xfrm>
            <a:off x="363538" y="440248"/>
            <a:ext cx="8416782" cy="492443"/>
          </a:xfrm>
        </p:spPr>
        <p:txBody>
          <a:bodyPr/>
          <a:lstStyle/>
          <a:p>
            <a:r>
              <a:rPr lang="de-CH" sz="2400" dirty="0" err="1">
                <a:solidFill>
                  <a:srgbClr val="0063C3"/>
                </a:solidFill>
              </a:rPr>
              <a:t>Limitatio</a:t>
            </a:r>
            <a:r>
              <a:rPr lang="de-CH" sz="2400" dirty="0">
                <a:solidFill>
                  <a:srgbClr val="0063C3"/>
                </a:solidFill>
              </a:rPr>
              <a:t> </a:t>
            </a:r>
            <a:r>
              <a:rPr lang="en-US" sz="2400" dirty="0">
                <a:solidFill>
                  <a:srgbClr val="0063C3"/>
                </a:solidFill>
              </a:rPr>
              <a:t>Repatha® (Evolocumab) </a:t>
            </a:r>
            <a:r>
              <a:rPr lang="de-CH" dirty="0"/>
              <a:t>	(2/2)</a:t>
            </a:r>
            <a:endParaRPr lang="en-US" dirty="0"/>
          </a:p>
        </p:txBody>
      </p:sp>
      <p:sp>
        <p:nvSpPr>
          <p:cNvPr id="4" name="Rectangle 3">
            <a:extLst>
              <a:ext uri="{FF2B5EF4-FFF2-40B4-BE49-F238E27FC236}">
                <a16:creationId xmlns:a16="http://schemas.microsoft.com/office/drawing/2014/main" id="{D000E410-1606-4B21-8856-16B17A36A602}"/>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4"/>
              </a:rPr>
              <a:t>http://www.spezilitätenliste.ch</a:t>
            </a:r>
            <a:r>
              <a:rPr lang="en-US" sz="600" dirty="0">
                <a:solidFill>
                  <a:srgbClr val="222222"/>
                </a:solidFill>
              </a:rPr>
              <a:t>; (online access Oct. 2019).</a:t>
            </a:r>
          </a:p>
        </p:txBody>
      </p:sp>
      <p:sp>
        <p:nvSpPr>
          <p:cNvPr id="5" name="Rectangle 4">
            <a:extLst>
              <a:ext uri="{FF2B5EF4-FFF2-40B4-BE49-F238E27FC236}">
                <a16:creationId xmlns:a16="http://schemas.microsoft.com/office/drawing/2014/main" id="{CE99DF69-F1B0-4A3B-AE4C-AF4FBD6B3338}"/>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140865426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23B17B-7C0C-468C-AA87-4BFA01BFD91F}"/>
              </a:ext>
            </a:extLst>
          </p:cNvPr>
          <p:cNvSpPr>
            <a:spLocks noGrp="1"/>
          </p:cNvSpPr>
          <p:nvPr>
            <p:ph sz="quarter" idx="14"/>
          </p:nvPr>
        </p:nvSpPr>
        <p:spPr/>
        <p:txBody>
          <a:bodyPr/>
          <a:lstStyle/>
          <a:p>
            <a:pPr marL="0" indent="0">
              <a:spcBef>
                <a:spcPts val="0"/>
              </a:spcBef>
              <a:buNone/>
            </a:pPr>
            <a:r>
              <a:rPr lang="it-IT" sz="1000" b="0" dirty="0"/>
              <a:t>Il trattamento richiede la garanzia di assunzione dei costi da parte dell’assicurazione-malattia </a:t>
            </a:r>
            <a:r>
              <a:rPr lang="it-IT" sz="1000" dirty="0"/>
              <a:t>previa consultazione </a:t>
            </a:r>
            <a:r>
              <a:rPr lang="it-IT" sz="1000" b="0" dirty="0"/>
              <a:t>del medico di fiducia</a:t>
            </a:r>
            <a:br>
              <a:rPr lang="it-IT" sz="1000" b="0" dirty="0"/>
            </a:br>
            <a:br>
              <a:rPr lang="it-IT" sz="1000" b="0" dirty="0"/>
            </a:br>
            <a:r>
              <a:rPr lang="it-IT" sz="1000" b="0" dirty="0"/>
              <a:t>Repatha viene rimborsato quando prescritto come complemento di un regime alimentare e in aggiunta alla dose massima tollerata di una terapia intensiva per la riduzione del C-LDL.</a:t>
            </a:r>
            <a:endParaRPr lang="en-US" sz="1000" b="0" dirty="0"/>
          </a:p>
          <a:p>
            <a:pPr marL="0" indent="0">
              <a:spcBef>
                <a:spcPts val="0"/>
              </a:spcBef>
              <a:buNone/>
            </a:pPr>
            <a:r>
              <a:rPr lang="it-IT" sz="1000" b="0" dirty="0"/>
              <a:t> </a:t>
            </a:r>
            <a:endParaRPr lang="en-US" sz="1000" b="0" dirty="0"/>
          </a:p>
          <a:p>
            <a:pPr marL="0" indent="0">
              <a:spcBef>
                <a:spcPts val="0"/>
              </a:spcBef>
              <a:buNone/>
            </a:pPr>
            <a:r>
              <a:rPr lang="it-IT" sz="1000" b="0" dirty="0"/>
              <a:t>Nella </a:t>
            </a:r>
            <a:r>
              <a:rPr lang="it-IT" sz="1000" dirty="0"/>
              <a:t>prevenzione secondaria </a:t>
            </a:r>
            <a:r>
              <a:rPr lang="it-IT" sz="1000" b="0" dirty="0"/>
              <a:t>a seguito di un </a:t>
            </a:r>
            <a:r>
              <a:rPr lang="it-IT" sz="1000" dirty="0"/>
              <a:t>evento cardiovascolare ischemico di origine aterosclerotica clinicamente</a:t>
            </a:r>
            <a:r>
              <a:rPr lang="it-IT" sz="1000" b="0" dirty="0"/>
              <a:t> manifesto con un </a:t>
            </a:r>
            <a:r>
              <a:rPr lang="it-IT" sz="1000" u="sng" dirty="0"/>
              <a:t>C-LDL &gt; 2.6 </a:t>
            </a:r>
            <a:r>
              <a:rPr lang="it-IT" sz="1000" u="sng" dirty="0" err="1"/>
              <a:t>mmol</a:t>
            </a:r>
            <a:r>
              <a:rPr lang="it-IT" sz="1000" u="sng" dirty="0"/>
              <a:t>/L</a:t>
            </a:r>
            <a:endParaRPr lang="en-US" sz="1000" u="sng" dirty="0"/>
          </a:p>
          <a:p>
            <a:pPr>
              <a:spcBef>
                <a:spcPts val="0"/>
              </a:spcBef>
            </a:pPr>
            <a:r>
              <a:rPr lang="it-IT" sz="1000" b="0" dirty="0"/>
              <a:t>adulti con ipercolesterolemia</a:t>
            </a:r>
            <a:endParaRPr lang="en-US" sz="1000" b="0" dirty="0"/>
          </a:p>
          <a:p>
            <a:pPr>
              <a:spcBef>
                <a:spcPts val="0"/>
              </a:spcBef>
            </a:pPr>
            <a:r>
              <a:rPr lang="it-IT" sz="1000" b="0" dirty="0"/>
              <a:t>adulti con ipercolesterolemia familiare eterozigote</a:t>
            </a:r>
            <a:endParaRPr lang="en-US" sz="1000" b="0" dirty="0"/>
          </a:p>
          <a:p>
            <a:pPr>
              <a:spcBef>
                <a:spcPts val="0"/>
              </a:spcBef>
            </a:pPr>
            <a:r>
              <a:rPr lang="it-IT" sz="1000" b="0" dirty="0"/>
              <a:t>adulti e adolescenti a partire da 12 anni con ipercolesterolemia familiare omozigote</a:t>
            </a:r>
            <a:endParaRPr lang="en-US" sz="1000" b="0" dirty="0"/>
          </a:p>
          <a:p>
            <a:pPr marL="0" indent="0">
              <a:spcBef>
                <a:spcPts val="0"/>
              </a:spcBef>
              <a:buNone/>
            </a:pPr>
            <a:r>
              <a:rPr lang="it-IT" sz="1000" b="0" dirty="0"/>
              <a:t> </a:t>
            </a:r>
            <a:endParaRPr lang="en-US" sz="1000" b="0" dirty="0"/>
          </a:p>
          <a:p>
            <a:pPr marL="0" indent="0">
              <a:spcBef>
                <a:spcPts val="0"/>
              </a:spcBef>
              <a:buNone/>
            </a:pPr>
            <a:r>
              <a:rPr lang="it-IT" sz="1000" b="0" dirty="0"/>
              <a:t>Nella </a:t>
            </a:r>
            <a:r>
              <a:rPr lang="it-IT" sz="1000" dirty="0"/>
              <a:t>prevenzione primaria solo </a:t>
            </a:r>
            <a:r>
              <a:rPr lang="it-IT" sz="1000" b="0" dirty="0"/>
              <a:t>nei pazienti ad alto rischio:</a:t>
            </a:r>
            <a:endParaRPr lang="en-US" sz="1000" b="0" dirty="0"/>
          </a:p>
          <a:p>
            <a:pPr>
              <a:spcBef>
                <a:spcPts val="0"/>
              </a:spcBef>
            </a:pPr>
            <a:r>
              <a:rPr lang="it-IT" sz="1000" b="0" dirty="0"/>
              <a:t>adulti con ipercolesterolemia familiare eterozigote grave con un </a:t>
            </a:r>
            <a:r>
              <a:rPr lang="it-IT" sz="1000" u="sng" dirty="0"/>
              <a:t>C-LDL &gt; 5.0 </a:t>
            </a:r>
            <a:r>
              <a:rPr lang="it-IT" sz="1000" u="sng" dirty="0" err="1"/>
              <a:t>mmol</a:t>
            </a:r>
            <a:r>
              <a:rPr lang="it-IT" sz="1000" u="sng" dirty="0"/>
              <a:t>/L </a:t>
            </a:r>
            <a:endParaRPr lang="en-US" sz="1000" u="sng" dirty="0"/>
          </a:p>
          <a:p>
            <a:pPr>
              <a:spcBef>
                <a:spcPts val="0"/>
              </a:spcBef>
            </a:pPr>
            <a:r>
              <a:rPr lang="it-IT" sz="1000" b="0" dirty="0"/>
              <a:t>adulti e adolescenti a partire da 12 anni con ipercolesterolemia familiare omozigote con un </a:t>
            </a:r>
            <a:r>
              <a:rPr lang="it-IT" sz="1000" u="sng" dirty="0"/>
              <a:t>C-LDL &gt; 5.0 </a:t>
            </a:r>
            <a:r>
              <a:rPr lang="it-IT" sz="1000" u="sng" dirty="0" err="1"/>
              <a:t>mmol</a:t>
            </a:r>
            <a:r>
              <a:rPr lang="it-IT" sz="1000" u="sng" dirty="0"/>
              <a:t>/L</a:t>
            </a:r>
            <a:r>
              <a:rPr lang="it-IT" sz="1000" b="0" dirty="0"/>
              <a:t> </a:t>
            </a:r>
            <a:endParaRPr lang="en-US" sz="1000" b="0" dirty="0"/>
          </a:p>
          <a:p>
            <a:pPr>
              <a:spcBef>
                <a:spcPts val="0"/>
              </a:spcBef>
            </a:pPr>
            <a:r>
              <a:rPr lang="it-IT" sz="1000" b="0" dirty="0"/>
              <a:t>adulti con ipercolesterolemia familiare eterozigote grave, con un </a:t>
            </a:r>
            <a:r>
              <a:rPr lang="it-IT" sz="1000" u="sng" dirty="0"/>
              <a:t>C-LDL &gt; 4.5 </a:t>
            </a:r>
            <a:r>
              <a:rPr lang="it-IT" sz="1000" u="sng" dirty="0" err="1"/>
              <a:t>mmol</a:t>
            </a:r>
            <a:r>
              <a:rPr lang="it-IT" sz="1000" u="sng" dirty="0"/>
              <a:t>/L </a:t>
            </a:r>
            <a:r>
              <a:rPr lang="it-IT" sz="1000" b="0" dirty="0"/>
              <a:t>e almeno uno dei seguenti fattori di rischio: diabete mellito, lipoproteina (a) elevata &gt; 50 mg/</a:t>
            </a:r>
            <a:r>
              <a:rPr lang="it-IT" sz="1000" b="0" dirty="0" err="1"/>
              <a:t>dL</a:t>
            </a:r>
            <a:r>
              <a:rPr lang="it-IT" sz="1000" b="0" dirty="0"/>
              <a:t> (rispettivamente &gt;120 </a:t>
            </a:r>
            <a:r>
              <a:rPr lang="it-IT" sz="1000" b="0" dirty="0" err="1"/>
              <a:t>nmol</a:t>
            </a:r>
            <a:r>
              <a:rPr lang="it-IT" sz="1000" b="0" dirty="0"/>
              <a:t>/L), ipertensione arteriosa elevata </a:t>
            </a:r>
            <a:endParaRPr lang="en-US" sz="1000" b="0" dirty="0"/>
          </a:p>
          <a:p>
            <a:pPr marL="0" indent="0">
              <a:buNone/>
            </a:pPr>
            <a:endParaRPr lang="en-US" dirty="0"/>
          </a:p>
        </p:txBody>
      </p:sp>
      <p:sp>
        <p:nvSpPr>
          <p:cNvPr id="3" name="Title 2">
            <a:extLst>
              <a:ext uri="{FF2B5EF4-FFF2-40B4-BE49-F238E27FC236}">
                <a16:creationId xmlns:a16="http://schemas.microsoft.com/office/drawing/2014/main" id="{A7763E75-25B7-4B8A-825E-2B7ED5F3A59B}"/>
              </a:ext>
            </a:extLst>
          </p:cNvPr>
          <p:cNvSpPr>
            <a:spLocks noGrp="1"/>
          </p:cNvSpPr>
          <p:nvPr>
            <p:ph type="title"/>
          </p:nvPr>
        </p:nvSpPr>
        <p:spPr>
          <a:xfrm>
            <a:off x="363538" y="409470"/>
            <a:ext cx="8416782" cy="523220"/>
          </a:xfrm>
        </p:spPr>
        <p:txBody>
          <a:bodyPr/>
          <a:lstStyle/>
          <a:p>
            <a:r>
              <a:rPr lang="de-CH" sz="2800" dirty="0" err="1">
                <a:solidFill>
                  <a:srgbClr val="0063C3"/>
                </a:solidFill>
              </a:rPr>
              <a:t>Limitatio</a:t>
            </a:r>
            <a:r>
              <a:rPr lang="de-CH" sz="2800" dirty="0">
                <a:solidFill>
                  <a:srgbClr val="0063C3"/>
                </a:solidFill>
              </a:rPr>
              <a:t> </a:t>
            </a:r>
            <a:r>
              <a:rPr lang="en-US" sz="2800" dirty="0">
                <a:solidFill>
                  <a:srgbClr val="0063C3"/>
                </a:solidFill>
              </a:rPr>
              <a:t>Repatha® (Evolocumab) </a:t>
            </a:r>
            <a:r>
              <a:rPr lang="de-CH" dirty="0"/>
              <a:t>	(1/2)</a:t>
            </a:r>
            <a:endParaRPr lang="en-US" dirty="0"/>
          </a:p>
        </p:txBody>
      </p:sp>
      <p:sp>
        <p:nvSpPr>
          <p:cNvPr id="4" name="Rectangle 3">
            <a:extLst>
              <a:ext uri="{FF2B5EF4-FFF2-40B4-BE49-F238E27FC236}">
                <a16:creationId xmlns:a16="http://schemas.microsoft.com/office/drawing/2014/main" id="{7EF409C6-0A25-4D32-96C4-C3EA287BD124}"/>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3"/>
              </a:rPr>
              <a:t>http://www.spezilitätenliste.ch</a:t>
            </a:r>
            <a:r>
              <a:rPr lang="en-US" sz="600" dirty="0">
                <a:solidFill>
                  <a:srgbClr val="222222"/>
                </a:solidFill>
              </a:rPr>
              <a:t>; (online access Oct. 2019).</a:t>
            </a:r>
          </a:p>
        </p:txBody>
      </p:sp>
      <p:sp>
        <p:nvSpPr>
          <p:cNvPr id="5" name="Rectangle 4">
            <a:extLst>
              <a:ext uri="{FF2B5EF4-FFF2-40B4-BE49-F238E27FC236}">
                <a16:creationId xmlns:a16="http://schemas.microsoft.com/office/drawing/2014/main" id="{9E5847DE-6874-48C3-B4D3-5B5E8BAA0AC0}"/>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293923834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D9A368-5496-4895-BFF0-674D3426F27A}"/>
              </a:ext>
            </a:extLst>
          </p:cNvPr>
          <p:cNvSpPr>
            <a:spLocks noGrp="1"/>
          </p:cNvSpPr>
          <p:nvPr>
            <p:ph sz="quarter" idx="14"/>
          </p:nvPr>
        </p:nvSpPr>
        <p:spPr/>
        <p:txBody>
          <a:bodyPr/>
          <a:lstStyle/>
          <a:p>
            <a:pPr marL="0" indent="0">
              <a:spcBef>
                <a:spcPts val="0"/>
              </a:spcBef>
              <a:buFont typeface="Arial" panose="020B0604020202020204" pitchFamily="34" charset="0"/>
              <a:buNone/>
            </a:pPr>
            <a:r>
              <a:rPr lang="en-US" sz="1000" b="0" dirty="0"/>
              <a:t>Repatha </a:t>
            </a:r>
            <a:r>
              <a:rPr lang="en-US" sz="1000" b="0" dirty="0" err="1"/>
              <a:t>viene</a:t>
            </a:r>
            <a:r>
              <a:rPr lang="en-US" sz="1000" b="0" dirty="0"/>
              <a:t> </a:t>
            </a:r>
            <a:r>
              <a:rPr lang="en-US" sz="1000" b="0" dirty="0" err="1"/>
              <a:t>rimborsato</a:t>
            </a:r>
            <a:r>
              <a:rPr lang="en-US" sz="1000" b="0" dirty="0"/>
              <a:t> solo se una </a:t>
            </a:r>
            <a:r>
              <a:rPr lang="en-US" sz="1000" b="0" dirty="0" err="1"/>
              <a:t>ulteriore</a:t>
            </a:r>
            <a:r>
              <a:rPr lang="en-US" sz="1000" b="0" dirty="0"/>
              <a:t> </a:t>
            </a:r>
            <a:r>
              <a:rPr lang="en-US" sz="1000" b="0" dirty="0" err="1"/>
              <a:t>riduzione</a:t>
            </a:r>
            <a:r>
              <a:rPr lang="en-US" sz="1000" b="0" dirty="0"/>
              <a:t> del C-LDL è </a:t>
            </a:r>
            <a:r>
              <a:rPr lang="en-US" sz="1000" b="0" dirty="0" err="1"/>
              <a:t>clinicamente</a:t>
            </a:r>
            <a:r>
              <a:rPr lang="en-US" sz="1000" b="0" dirty="0"/>
              <a:t> </a:t>
            </a:r>
            <a:r>
              <a:rPr lang="en-US" sz="1000" b="0" dirty="0" err="1"/>
              <a:t>necessaria</a:t>
            </a:r>
            <a:r>
              <a:rPr lang="en-US" sz="1000" b="0" dirty="0"/>
              <a:t> a causa di un </a:t>
            </a:r>
            <a:r>
              <a:rPr lang="en-US" sz="1000" b="0" dirty="0" err="1"/>
              <a:t>rischio</a:t>
            </a:r>
            <a:r>
              <a:rPr lang="en-US" sz="1000" b="0" dirty="0"/>
              <a:t> </a:t>
            </a:r>
            <a:r>
              <a:rPr lang="en-US" sz="1000" b="0" dirty="0" err="1"/>
              <a:t>cardiovascolare</a:t>
            </a:r>
            <a:r>
              <a:rPr lang="en-US" sz="1000" b="0" dirty="0"/>
              <a:t> molto </a:t>
            </a:r>
            <a:r>
              <a:rPr lang="en-US" sz="1000" b="0" dirty="0" err="1"/>
              <a:t>elevato</a:t>
            </a:r>
            <a:r>
              <a:rPr lang="en-US" sz="1000" b="0" dirty="0"/>
              <a:t>, ossia:</a:t>
            </a:r>
          </a:p>
          <a:p>
            <a:pPr>
              <a:spcBef>
                <a:spcPts val="0"/>
              </a:spcBef>
            </a:pPr>
            <a:r>
              <a:rPr lang="it-IT" sz="1000" b="0" dirty="0"/>
              <a:t>qualora non si possano raggiungere i valori di C-LDL sopraindicati in almeno </a:t>
            </a:r>
            <a:r>
              <a:rPr lang="it-IT" sz="1000" dirty="0"/>
              <a:t>3 mesi con la dose massima tollerata di una terapia intensificata per l’abbassamento del C-LDL </a:t>
            </a:r>
            <a:r>
              <a:rPr lang="it-IT" sz="1000" b="0" dirty="0"/>
              <a:t>con almeno due diverse statine, con o senza </a:t>
            </a:r>
            <a:r>
              <a:rPr lang="it-IT" sz="1000" b="0" dirty="0" err="1"/>
              <a:t>ezetimibe</a:t>
            </a:r>
            <a:r>
              <a:rPr lang="it-IT" sz="1000" b="0" dirty="0"/>
              <a:t> (o </a:t>
            </a:r>
            <a:r>
              <a:rPr lang="it-IT" sz="1000" b="0" dirty="0" err="1"/>
              <a:t>ezetimibe</a:t>
            </a:r>
            <a:r>
              <a:rPr lang="it-IT" sz="1000" b="0" dirty="0"/>
              <a:t> con o senza un ulteriore ipolipemizzante in caso di intolleranza alle statine), e</a:t>
            </a:r>
            <a:endParaRPr lang="en-US" sz="1000" b="0" dirty="0"/>
          </a:p>
          <a:p>
            <a:pPr>
              <a:spcBef>
                <a:spcPts val="0"/>
              </a:spcBef>
            </a:pPr>
            <a:r>
              <a:rPr lang="it-IT" sz="1000" b="0" dirty="0"/>
              <a:t>qualora </a:t>
            </a:r>
            <a:r>
              <a:rPr lang="it-IT" sz="1000" dirty="0"/>
              <a:t>la pressione arteriosa sia controllata </a:t>
            </a:r>
            <a:r>
              <a:rPr lang="it-IT" sz="1000" b="0" dirty="0"/>
              <a:t>e la glicemia sia </a:t>
            </a:r>
            <a:r>
              <a:rPr lang="it-IT" sz="1000" dirty="0"/>
              <a:t>controllata con HbA1c inferiore a 8% </a:t>
            </a:r>
            <a:r>
              <a:rPr lang="it-IT" sz="1000" b="0" dirty="0"/>
              <a:t>e si ricerchi </a:t>
            </a:r>
            <a:r>
              <a:rPr lang="it-IT" sz="1000" dirty="0"/>
              <a:t>un’astensione dalla nicotina</a:t>
            </a:r>
            <a:r>
              <a:rPr lang="it-IT" sz="1000" b="0" dirty="0"/>
              <a:t>.</a:t>
            </a:r>
          </a:p>
          <a:p>
            <a:pPr marL="0" indent="0">
              <a:spcBef>
                <a:spcPts val="0"/>
              </a:spcBef>
              <a:buNone/>
            </a:pPr>
            <a:endParaRPr lang="it-IT" sz="1000" b="0" dirty="0"/>
          </a:p>
          <a:p>
            <a:pPr marL="0" indent="0">
              <a:spcBef>
                <a:spcPts val="0"/>
              </a:spcBef>
              <a:buNone/>
            </a:pPr>
            <a:r>
              <a:rPr lang="fr-CH" sz="1000" dirty="0" err="1"/>
              <a:t>Un’intolleranza</a:t>
            </a:r>
            <a:r>
              <a:rPr lang="fr-CH" sz="1000" dirty="0"/>
              <a:t> </a:t>
            </a:r>
            <a:r>
              <a:rPr lang="fr-CH" sz="1000" dirty="0" err="1"/>
              <a:t>alle</a:t>
            </a:r>
            <a:r>
              <a:rPr lang="fr-CH" sz="1000" dirty="0"/>
              <a:t> statine </a:t>
            </a:r>
            <a:r>
              <a:rPr lang="fr-CH" sz="1000" b="0" dirty="0" err="1"/>
              <a:t>risulta</a:t>
            </a:r>
            <a:r>
              <a:rPr lang="fr-CH" sz="1000" b="0" dirty="0"/>
              <a:t> </a:t>
            </a:r>
            <a:r>
              <a:rPr lang="fr-CH" sz="1000" b="0" dirty="0" err="1"/>
              <a:t>comprovata</a:t>
            </a:r>
            <a:r>
              <a:rPr lang="fr-CH" sz="1000" b="0" dirty="0"/>
              <a:t> </a:t>
            </a:r>
            <a:r>
              <a:rPr lang="fr-CH" sz="1000" b="0" dirty="0" err="1"/>
              <a:t>quando</a:t>
            </a:r>
            <a:endParaRPr lang="en-US" sz="1000" b="0" dirty="0"/>
          </a:p>
          <a:p>
            <a:pPr>
              <a:spcBef>
                <a:spcPts val="0"/>
              </a:spcBef>
            </a:pPr>
            <a:r>
              <a:rPr lang="it-IT" sz="1000" b="0" dirty="0"/>
              <a:t>i tentativi terapeutici con diverse statine hanno provocato mialgie o</a:t>
            </a:r>
            <a:endParaRPr lang="en-US" sz="1000" b="0" dirty="0"/>
          </a:p>
          <a:p>
            <a:pPr>
              <a:spcBef>
                <a:spcPts val="0"/>
              </a:spcBef>
            </a:pPr>
            <a:r>
              <a:rPr lang="it-IT" sz="1000" b="0" dirty="0"/>
              <a:t>un aumento della creatinina </a:t>
            </a:r>
            <a:r>
              <a:rPr lang="it-IT" sz="1000" b="0" dirty="0" err="1"/>
              <a:t>chinasi</a:t>
            </a:r>
            <a:r>
              <a:rPr lang="it-IT" sz="1000" b="0" dirty="0"/>
              <a:t> superiore di almeno cinque volte rispetto al limite superiore di normalità, oppure</a:t>
            </a:r>
            <a:endParaRPr lang="en-US" sz="1000" b="0" dirty="0"/>
          </a:p>
          <a:p>
            <a:pPr>
              <a:spcBef>
                <a:spcPts val="0"/>
              </a:spcBef>
            </a:pPr>
            <a:r>
              <a:rPr lang="it-IT" sz="1000" b="0" dirty="0"/>
              <a:t>la statina ha provocato un’epatopatia grave.</a:t>
            </a:r>
            <a:endParaRPr lang="en-US" sz="1000" b="0" dirty="0"/>
          </a:p>
          <a:p>
            <a:pPr marL="0" indent="0">
              <a:buNone/>
            </a:pPr>
            <a:r>
              <a:rPr lang="fr-CH" sz="800" b="0" dirty="0"/>
              <a:t>La </a:t>
            </a:r>
            <a:r>
              <a:rPr lang="fr-CH" sz="800" b="0" dirty="0" err="1"/>
              <a:t>diagnosi</a:t>
            </a:r>
            <a:r>
              <a:rPr lang="fr-CH" sz="800" b="0" dirty="0"/>
              <a:t> e la prima </a:t>
            </a:r>
            <a:r>
              <a:rPr lang="fr-CH" sz="800" b="0" dirty="0" err="1"/>
              <a:t>prescrizione</a:t>
            </a:r>
            <a:r>
              <a:rPr lang="fr-CH" sz="800" b="0" dirty="0"/>
              <a:t>, </a:t>
            </a:r>
            <a:r>
              <a:rPr lang="fr-CH" sz="800" b="0" dirty="0" err="1"/>
              <a:t>nonché</a:t>
            </a:r>
            <a:r>
              <a:rPr lang="fr-CH" sz="800" b="0" dirty="0"/>
              <a:t> i </a:t>
            </a:r>
            <a:r>
              <a:rPr lang="fr-CH" sz="800" b="0" dirty="0" err="1"/>
              <a:t>controlli</a:t>
            </a:r>
            <a:r>
              <a:rPr lang="fr-CH" sz="800" b="0" dirty="0"/>
              <a:t> </a:t>
            </a:r>
            <a:r>
              <a:rPr lang="fr-CH" sz="800" b="0" dirty="0" err="1"/>
              <a:t>periodici</a:t>
            </a:r>
            <a:r>
              <a:rPr lang="fr-CH" sz="800" b="0" dirty="0"/>
              <a:t>,</a:t>
            </a:r>
            <a:r>
              <a:rPr lang="it-IT" sz="800" b="0" dirty="0"/>
              <a:t> devono essere effettuati da un medico con specializzazione FMH in angiologia, diabetologia/endocrinologia, cardiologia, nefrologia o neurologia. O da parte di esperti riconosciuti nel settore dell’ipercolesterolemia. La lista di questi esperti è disponibile all’indirizzo seguente: http://www.bag.admin.ch/sl-ref</a:t>
            </a:r>
            <a:endParaRPr lang="en-US" sz="800" b="0" dirty="0"/>
          </a:p>
          <a:p>
            <a:pPr marL="0" indent="0">
              <a:buNone/>
            </a:pPr>
            <a:r>
              <a:rPr lang="it-IT" sz="800" b="0" dirty="0"/>
              <a:t>Il trattamento può essere proseguito solo qualora, ad </a:t>
            </a:r>
            <a:r>
              <a:rPr lang="it-IT" sz="800" dirty="0"/>
              <a:t>un controllo entro 6 mesi </a:t>
            </a:r>
            <a:r>
              <a:rPr lang="it-IT" sz="800" b="0" dirty="0"/>
              <a:t>dall’inizio del trattamento, si sia potuto ridurre il C-LDL almeno del 40% rispetto al valore iniziale per mezzo della terapia ipolipemizzante intensificata al massimo, oppure si sia raggiunto un valore di C-LDL inferiore a 1,8 </a:t>
            </a:r>
            <a:r>
              <a:rPr lang="it-IT" sz="800" b="0" dirty="0" err="1"/>
              <a:t>mmol</a:t>
            </a:r>
            <a:r>
              <a:rPr lang="it-IT" sz="800" b="0" dirty="0"/>
              <a:t>/l (ad esclusione di ipercolesterolemia familiare omozigote).</a:t>
            </a:r>
            <a:endParaRPr lang="en-US" sz="800" b="0" dirty="0"/>
          </a:p>
          <a:p>
            <a:pPr marL="0" indent="0">
              <a:buNone/>
            </a:pPr>
            <a:r>
              <a:rPr lang="it-IT" sz="800" b="0" dirty="0"/>
              <a:t>Alla prima richiesta dell'assicuratore malattia presso cui il paziente era assicurato al momento dell'acquisto, Amgen AG rimborserà una determinata percentuale del prezzo di fabbrica di REPATHA per ciascuna confezione acquistata. Amgen AG renderà noto all'assicuratore malattia l'ammontare del rimborso. Non è possibile richiedere il rimborso dell'IVA oltre a detta percentuale del prezzo di fabbrica. Il rimborso dovrà essere richiesto a partire dal momento dell'uso.</a:t>
            </a:r>
            <a:endParaRPr lang="en-US" sz="800" b="0" dirty="0"/>
          </a:p>
        </p:txBody>
      </p:sp>
      <p:sp>
        <p:nvSpPr>
          <p:cNvPr id="3" name="Title 2">
            <a:extLst>
              <a:ext uri="{FF2B5EF4-FFF2-40B4-BE49-F238E27FC236}">
                <a16:creationId xmlns:a16="http://schemas.microsoft.com/office/drawing/2014/main" id="{F8F997B5-29C2-45AD-9E30-3AD64CEE6AFA}"/>
              </a:ext>
            </a:extLst>
          </p:cNvPr>
          <p:cNvSpPr>
            <a:spLocks noGrp="1"/>
          </p:cNvSpPr>
          <p:nvPr>
            <p:ph type="title"/>
          </p:nvPr>
        </p:nvSpPr>
        <p:spPr>
          <a:xfrm>
            <a:off x="363538" y="409470"/>
            <a:ext cx="8416782" cy="523220"/>
          </a:xfrm>
        </p:spPr>
        <p:txBody>
          <a:bodyPr/>
          <a:lstStyle/>
          <a:p>
            <a:r>
              <a:rPr lang="de-CH" sz="2800" dirty="0" err="1">
                <a:solidFill>
                  <a:srgbClr val="0063C3"/>
                </a:solidFill>
              </a:rPr>
              <a:t>Limitatio</a:t>
            </a:r>
            <a:r>
              <a:rPr lang="de-CH" sz="2800" dirty="0">
                <a:solidFill>
                  <a:srgbClr val="0063C3"/>
                </a:solidFill>
              </a:rPr>
              <a:t> </a:t>
            </a:r>
            <a:r>
              <a:rPr lang="en-US" sz="2800" dirty="0">
                <a:solidFill>
                  <a:srgbClr val="0063C3"/>
                </a:solidFill>
              </a:rPr>
              <a:t>Repatha® (Evolocumab) </a:t>
            </a:r>
            <a:r>
              <a:rPr lang="de-CH" dirty="0"/>
              <a:t>	(2/2)</a:t>
            </a:r>
            <a:endParaRPr lang="en-US" dirty="0"/>
          </a:p>
        </p:txBody>
      </p:sp>
      <p:sp>
        <p:nvSpPr>
          <p:cNvPr id="4" name="Rectangle 3">
            <a:extLst>
              <a:ext uri="{FF2B5EF4-FFF2-40B4-BE49-F238E27FC236}">
                <a16:creationId xmlns:a16="http://schemas.microsoft.com/office/drawing/2014/main" id="{C55ADC1B-1F42-4C74-9B5D-A5021105CBF3}"/>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3"/>
              </a:rPr>
              <a:t>http://www.spezilitätenliste.ch</a:t>
            </a:r>
            <a:r>
              <a:rPr lang="en-US" sz="600" dirty="0">
                <a:solidFill>
                  <a:srgbClr val="222222"/>
                </a:solidFill>
              </a:rPr>
              <a:t>; (online access Oct. 2019).</a:t>
            </a:r>
          </a:p>
        </p:txBody>
      </p:sp>
      <p:sp>
        <p:nvSpPr>
          <p:cNvPr id="5" name="Rectangle 4">
            <a:extLst>
              <a:ext uri="{FF2B5EF4-FFF2-40B4-BE49-F238E27FC236}">
                <a16:creationId xmlns:a16="http://schemas.microsoft.com/office/drawing/2014/main" id="{1F2952E1-9E8E-4B2B-BAB8-588EA3FD9EF9}"/>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26682006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29426B5B-98F8-44F3-9192-E34B1C896792}"/>
              </a:ext>
            </a:extLst>
          </p:cNvPr>
          <p:cNvPicPr>
            <a:picLocks noChangeAspect="1"/>
          </p:cNvPicPr>
          <p:nvPr/>
        </p:nvPicPr>
        <p:blipFill>
          <a:blip r:embed="rId3"/>
          <a:stretch>
            <a:fillRect/>
          </a:stretch>
        </p:blipFill>
        <p:spPr>
          <a:xfrm>
            <a:off x="8472240" y="215775"/>
            <a:ext cx="480997" cy="501910"/>
          </a:xfrm>
          <a:prstGeom prst="rect">
            <a:avLst/>
          </a:prstGeom>
        </p:spPr>
      </p:pic>
      <p:sp>
        <p:nvSpPr>
          <p:cNvPr id="27" name="Title 2">
            <a:extLst>
              <a:ext uri="{FF2B5EF4-FFF2-40B4-BE49-F238E27FC236}">
                <a16:creationId xmlns:a16="http://schemas.microsoft.com/office/drawing/2014/main" id="{305335B2-5EF1-49CA-A4BC-B35BF11F7AD1}"/>
              </a:ext>
            </a:extLst>
          </p:cNvPr>
          <p:cNvSpPr txBox="1">
            <a:spLocks/>
          </p:cNvSpPr>
          <p:nvPr/>
        </p:nvSpPr>
        <p:spPr>
          <a:xfrm>
            <a:off x="113167" y="309031"/>
            <a:ext cx="8318655" cy="707886"/>
          </a:xfrm>
          <a:prstGeom prst="rect">
            <a:avLst/>
          </a:prstGeom>
        </p:spPr>
        <p:txBody>
          <a:bodyPr vert="horz" wrap="square" lIns="91440" tIns="45720" rIns="91440" bIns="45720" rtlCol="0" anchor="b" anchorCtr="0">
            <a:spAutoFit/>
          </a:bodyPr>
          <a:lst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a:lstStyle>
          <a:p>
            <a:r>
              <a:rPr lang="en-US" sz="2000" dirty="0"/>
              <a:t>Evolocumab is seen as effective and economically viable for a defined population by the BAG</a:t>
            </a:r>
            <a:r>
              <a:rPr lang="en-US" sz="2000" baseline="30000" dirty="0"/>
              <a:t>1</a:t>
            </a:r>
          </a:p>
        </p:txBody>
      </p:sp>
      <p:grpSp>
        <p:nvGrpSpPr>
          <p:cNvPr id="4" name="Group 3">
            <a:extLst>
              <a:ext uri="{FF2B5EF4-FFF2-40B4-BE49-F238E27FC236}">
                <a16:creationId xmlns:a16="http://schemas.microsoft.com/office/drawing/2014/main" id="{FEC3234B-72EA-496D-804B-F19F8F0DB36C}"/>
              </a:ext>
            </a:extLst>
          </p:cNvPr>
          <p:cNvGrpSpPr/>
          <p:nvPr/>
        </p:nvGrpSpPr>
        <p:grpSpPr>
          <a:xfrm>
            <a:off x="1130300" y="1200150"/>
            <a:ext cx="7543800" cy="3155950"/>
            <a:chOff x="1130300" y="1200150"/>
            <a:chExt cx="7543800" cy="3155950"/>
          </a:xfrm>
        </p:grpSpPr>
        <p:sp>
          <p:nvSpPr>
            <p:cNvPr id="13" name="Rectangle 12">
              <a:extLst>
                <a:ext uri="{FF2B5EF4-FFF2-40B4-BE49-F238E27FC236}">
                  <a16:creationId xmlns:a16="http://schemas.microsoft.com/office/drawing/2014/main" id="{09D240F3-B47E-4B98-9462-990E3C2EE521}"/>
                </a:ext>
              </a:extLst>
            </p:cNvPr>
            <p:cNvSpPr/>
            <p:nvPr/>
          </p:nvSpPr>
          <p:spPr>
            <a:xfrm>
              <a:off x="1774944" y="1336431"/>
              <a:ext cx="6263486" cy="618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400" b="1" dirty="0">
                  <a:solidFill>
                    <a:schemeClr val="tx1">
                      <a:lumMod val="75000"/>
                      <a:lumOff val="25000"/>
                    </a:schemeClr>
                  </a:solidFill>
                </a:rPr>
                <a:t>Repatha</a:t>
              </a:r>
              <a:r>
                <a:rPr lang="en-US" altLang="en-US" sz="1400" b="1" baseline="30000" dirty="0">
                  <a:solidFill>
                    <a:schemeClr val="tx1">
                      <a:lumMod val="75000"/>
                      <a:lumOff val="25000"/>
                    </a:schemeClr>
                  </a:solidFill>
                  <a:cs typeface="Arial" panose="020B0604020202020204" pitchFamily="34" charset="0"/>
                </a:rPr>
                <a:t>®</a:t>
              </a:r>
              <a:r>
                <a:rPr lang="en-US" altLang="en-US" sz="1400" b="1" dirty="0">
                  <a:solidFill>
                    <a:schemeClr val="tx1">
                      <a:lumMod val="75000"/>
                      <a:lumOff val="25000"/>
                    </a:schemeClr>
                  </a:solidFill>
                </a:rPr>
                <a:t> is reimbursed</a:t>
              </a:r>
              <a:r>
                <a:rPr lang="en-US" altLang="en-US" sz="1400" dirty="0">
                  <a:solidFill>
                    <a:schemeClr val="tx1">
                      <a:lumMod val="75000"/>
                      <a:lumOff val="25000"/>
                    </a:schemeClr>
                  </a:solidFill>
                </a:rPr>
                <a:t> accompanying a diet and in addition to a maximally tolerated dose of LDL-C lowering therapy* for the treatment of:</a:t>
              </a:r>
              <a:endParaRPr lang="en-US" sz="1400" baseline="30000" dirty="0">
                <a:solidFill>
                  <a:schemeClr val="tx1">
                    <a:lumMod val="75000"/>
                    <a:lumOff val="25000"/>
                  </a:schemeClr>
                </a:solidFill>
              </a:endParaRPr>
            </a:p>
          </p:txBody>
        </p:sp>
        <p:sp>
          <p:nvSpPr>
            <p:cNvPr id="15" name="Rectangle 14">
              <a:extLst>
                <a:ext uri="{FF2B5EF4-FFF2-40B4-BE49-F238E27FC236}">
                  <a16:creationId xmlns:a16="http://schemas.microsoft.com/office/drawing/2014/main" id="{3506880B-C19F-4C0C-8256-F00F2CEFE8A6}"/>
                </a:ext>
              </a:extLst>
            </p:cNvPr>
            <p:cNvSpPr/>
            <p:nvPr/>
          </p:nvSpPr>
          <p:spPr>
            <a:xfrm>
              <a:off x="1774946" y="2152183"/>
              <a:ext cx="3247524" cy="3372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Secondary Prevention ASCVD </a:t>
              </a:r>
            </a:p>
          </p:txBody>
        </p:sp>
        <p:sp>
          <p:nvSpPr>
            <p:cNvPr id="16" name="Rectangle 15">
              <a:extLst>
                <a:ext uri="{FF2B5EF4-FFF2-40B4-BE49-F238E27FC236}">
                  <a16:creationId xmlns:a16="http://schemas.microsoft.com/office/drawing/2014/main" id="{5D4B5974-FDF0-437E-8203-648173B53C43}"/>
                </a:ext>
              </a:extLst>
            </p:cNvPr>
            <p:cNvSpPr/>
            <p:nvPr/>
          </p:nvSpPr>
          <p:spPr>
            <a:xfrm>
              <a:off x="1774945" y="2524807"/>
              <a:ext cx="3247525" cy="4837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accent1">
                      <a:lumMod val="75000"/>
                    </a:schemeClr>
                  </a:solidFill>
                </a:rPr>
                <a:t>After a clinically apparent atherosclerotic ischemic cardiovascular event**</a:t>
              </a:r>
            </a:p>
          </p:txBody>
        </p:sp>
        <p:sp>
          <p:nvSpPr>
            <p:cNvPr id="32" name="Rectangle 31">
              <a:extLst>
                <a:ext uri="{FF2B5EF4-FFF2-40B4-BE49-F238E27FC236}">
                  <a16:creationId xmlns:a16="http://schemas.microsoft.com/office/drawing/2014/main" id="{81C0165D-C94A-474D-B7EB-86E7B5844DAA}"/>
                </a:ext>
              </a:extLst>
            </p:cNvPr>
            <p:cNvSpPr/>
            <p:nvPr/>
          </p:nvSpPr>
          <p:spPr>
            <a:xfrm>
              <a:off x="1782962" y="3316424"/>
              <a:ext cx="3247524" cy="33729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Primary Prevention</a:t>
              </a:r>
            </a:p>
          </p:txBody>
        </p:sp>
        <p:sp>
          <p:nvSpPr>
            <p:cNvPr id="33" name="Rectangle 32">
              <a:extLst>
                <a:ext uri="{FF2B5EF4-FFF2-40B4-BE49-F238E27FC236}">
                  <a16:creationId xmlns:a16="http://schemas.microsoft.com/office/drawing/2014/main" id="{893DED69-89DE-4242-8C3B-84F91CCB208C}"/>
                </a:ext>
              </a:extLst>
            </p:cNvPr>
            <p:cNvSpPr/>
            <p:nvPr/>
          </p:nvSpPr>
          <p:spPr>
            <a:xfrm>
              <a:off x="1774944" y="3715618"/>
              <a:ext cx="3247523" cy="33729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000" dirty="0">
                  <a:solidFill>
                    <a:schemeClr val="accent1">
                      <a:lumMod val="75000"/>
                    </a:schemeClr>
                  </a:solidFill>
                </a:rPr>
                <a:t>Severe </a:t>
              </a:r>
              <a:r>
                <a:rPr lang="en-US" altLang="en-US" sz="1000">
                  <a:solidFill>
                    <a:schemeClr val="accent1">
                      <a:lumMod val="75000"/>
                    </a:schemeClr>
                  </a:solidFill>
                </a:rPr>
                <a:t>familial hypercholesterolaemia***</a:t>
              </a:r>
              <a:endParaRPr lang="en-US" altLang="en-US" sz="1000" dirty="0">
                <a:solidFill>
                  <a:schemeClr val="accent1">
                    <a:lumMod val="75000"/>
                  </a:schemeClr>
                </a:solidFill>
              </a:endParaRPr>
            </a:p>
          </p:txBody>
        </p:sp>
        <p:sp>
          <p:nvSpPr>
            <p:cNvPr id="50" name="Rectangle 49">
              <a:extLst>
                <a:ext uri="{FF2B5EF4-FFF2-40B4-BE49-F238E27FC236}">
                  <a16:creationId xmlns:a16="http://schemas.microsoft.com/office/drawing/2014/main" id="{6EFBABBE-429E-4191-B77B-E8C26E2FE178}"/>
                </a:ext>
              </a:extLst>
            </p:cNvPr>
            <p:cNvSpPr/>
            <p:nvPr/>
          </p:nvSpPr>
          <p:spPr>
            <a:xfrm>
              <a:off x="1130300" y="1200150"/>
              <a:ext cx="7543800" cy="3155950"/>
            </a:xfrm>
            <a:prstGeom prst="rect">
              <a:avLst/>
            </a:prstGeom>
            <a:noFill/>
            <a:ln w="12700">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30" name="Rectangle 29">
              <a:extLst>
                <a:ext uri="{FF2B5EF4-FFF2-40B4-BE49-F238E27FC236}">
                  <a16:creationId xmlns:a16="http://schemas.microsoft.com/office/drawing/2014/main" id="{9702EEA1-E5A7-4D5E-BE8E-C8C0C3B4F98C}"/>
                </a:ext>
              </a:extLst>
            </p:cNvPr>
            <p:cNvSpPr/>
            <p:nvPr/>
          </p:nvSpPr>
          <p:spPr>
            <a:xfrm>
              <a:off x="5844244" y="3550172"/>
              <a:ext cx="2194186" cy="572502"/>
            </a:xfrm>
            <a:prstGeom prst="rect">
              <a:avLst/>
            </a:prstGeom>
            <a:solidFill>
              <a:srgbClr val="69B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spcBef>
                  <a:spcPts val="5"/>
                </a:spcBef>
              </a:pPr>
              <a:r>
                <a:rPr lang="en-US" sz="1100" b="1" dirty="0"/>
                <a:t>LDL-C &gt; 5.0 mmol/l or</a:t>
              </a:r>
            </a:p>
            <a:p>
              <a:pPr>
                <a:lnSpc>
                  <a:spcPct val="100000"/>
                </a:lnSpc>
                <a:spcBef>
                  <a:spcPts val="5"/>
                </a:spcBef>
              </a:pPr>
              <a:r>
                <a:rPr lang="en-US" sz="1100" b="1" dirty="0"/>
                <a:t>LDL-C &gt; 4.5 mmol/l </a:t>
              </a:r>
              <a:r>
                <a:rPr lang="en-US" sz="1100" dirty="0"/>
                <a:t>with at least one add. risk factor****</a:t>
              </a:r>
            </a:p>
          </p:txBody>
        </p:sp>
        <p:sp>
          <p:nvSpPr>
            <p:cNvPr id="31" name="Rectangle 30">
              <a:extLst>
                <a:ext uri="{FF2B5EF4-FFF2-40B4-BE49-F238E27FC236}">
                  <a16:creationId xmlns:a16="http://schemas.microsoft.com/office/drawing/2014/main" id="{BE24A33B-DBDB-4C07-A58E-EF4239C09A4D}"/>
                </a:ext>
              </a:extLst>
            </p:cNvPr>
            <p:cNvSpPr/>
            <p:nvPr/>
          </p:nvSpPr>
          <p:spPr>
            <a:xfrm>
              <a:off x="5844244" y="2466106"/>
              <a:ext cx="2194186" cy="572502"/>
            </a:xfrm>
            <a:prstGeom prst="rect">
              <a:avLst/>
            </a:prstGeom>
            <a:solidFill>
              <a:srgbClr val="69B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LDL-C &gt; 2.6 mmol/l</a:t>
              </a:r>
            </a:p>
          </p:txBody>
        </p:sp>
        <p:sp>
          <p:nvSpPr>
            <p:cNvPr id="2" name="Arrow: Right 1">
              <a:extLst>
                <a:ext uri="{FF2B5EF4-FFF2-40B4-BE49-F238E27FC236}">
                  <a16:creationId xmlns:a16="http://schemas.microsoft.com/office/drawing/2014/main" id="{5C6455F1-B6A1-48CB-8ADC-39120B9D41D7}"/>
                </a:ext>
              </a:extLst>
            </p:cNvPr>
            <p:cNvSpPr/>
            <p:nvPr/>
          </p:nvSpPr>
          <p:spPr>
            <a:xfrm>
              <a:off x="5388687" y="2568207"/>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14" name="Arrow: Right 13">
              <a:extLst>
                <a:ext uri="{FF2B5EF4-FFF2-40B4-BE49-F238E27FC236}">
                  <a16:creationId xmlns:a16="http://schemas.microsoft.com/office/drawing/2014/main" id="{11882967-8E12-43C7-9BE6-5697C55B64A2}"/>
                </a:ext>
              </a:extLst>
            </p:cNvPr>
            <p:cNvSpPr/>
            <p:nvPr/>
          </p:nvSpPr>
          <p:spPr>
            <a:xfrm>
              <a:off x="5388688" y="3681931"/>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grpSp>
      <p:sp>
        <p:nvSpPr>
          <p:cNvPr id="3" name="Rectangle 2">
            <a:extLst>
              <a:ext uri="{FF2B5EF4-FFF2-40B4-BE49-F238E27FC236}">
                <a16:creationId xmlns:a16="http://schemas.microsoft.com/office/drawing/2014/main" id="{4495AD22-B766-42FC-A161-0D9A0F3E1BBD}"/>
              </a:ext>
            </a:extLst>
          </p:cNvPr>
          <p:cNvSpPr/>
          <p:nvPr/>
        </p:nvSpPr>
        <p:spPr>
          <a:xfrm>
            <a:off x="7971141" y="4927725"/>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
        <p:nvSpPr>
          <p:cNvPr id="17" name="Rectangle 16">
            <a:extLst>
              <a:ext uri="{FF2B5EF4-FFF2-40B4-BE49-F238E27FC236}">
                <a16:creationId xmlns:a16="http://schemas.microsoft.com/office/drawing/2014/main" id="{1635566D-91AC-41C4-A2EB-E79B1C5A831F}"/>
              </a:ext>
            </a:extLst>
          </p:cNvPr>
          <p:cNvSpPr/>
          <p:nvPr/>
        </p:nvSpPr>
        <p:spPr>
          <a:xfrm>
            <a:off x="4" y="4566922"/>
            <a:ext cx="8000996" cy="569387"/>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(BAG), http://www.spezilitätenliste.ch; (online access Oct. 2019).</a:t>
            </a:r>
          </a:p>
          <a:p>
            <a:pPr>
              <a:defRPr/>
            </a:pPr>
            <a:r>
              <a:rPr lang="en-US" altLang="en-US" sz="600" dirty="0">
                <a:solidFill>
                  <a:srgbClr val="000000"/>
                </a:solidFill>
              </a:rPr>
              <a:t>After cost approval by the health insurer after prior consultation of the statutory health insurance physician. </a:t>
            </a:r>
            <a:r>
              <a:rPr lang="en-US" sz="600" dirty="0">
                <a:solidFill>
                  <a:srgbClr val="000000"/>
                </a:solidFill>
              </a:rPr>
              <a:t>*2</a:t>
            </a:r>
            <a:r>
              <a:rPr lang="en-US" sz="600" baseline="30000" dirty="0">
                <a:solidFill>
                  <a:srgbClr val="000000"/>
                </a:solidFill>
              </a:rPr>
              <a:t>nd</a:t>
            </a:r>
            <a:r>
              <a:rPr lang="en-US" sz="600" dirty="0">
                <a:solidFill>
                  <a:srgbClr val="000000"/>
                </a:solidFill>
              </a:rPr>
              <a:t> or 3</a:t>
            </a:r>
            <a:r>
              <a:rPr lang="en-US" sz="600" baseline="30000" dirty="0">
                <a:solidFill>
                  <a:srgbClr val="000000"/>
                </a:solidFill>
              </a:rPr>
              <a:t>rd</a:t>
            </a:r>
            <a:r>
              <a:rPr lang="en-US" sz="600" dirty="0">
                <a:solidFill>
                  <a:srgbClr val="000000"/>
                </a:solidFill>
              </a:rPr>
              <a:t> line, after max. tolerated statins +/- ezetimibe or statin intolerance and ezetimibe; **Adults with </a:t>
            </a:r>
            <a:r>
              <a:rPr lang="en-US" sz="600" dirty="0" err="1">
                <a:solidFill>
                  <a:srgbClr val="000000"/>
                </a:solidFill>
              </a:rPr>
              <a:t>hypercholesterolaemia</a:t>
            </a:r>
            <a:r>
              <a:rPr lang="en-US" sz="600" dirty="0">
                <a:solidFill>
                  <a:srgbClr val="000000"/>
                </a:solidFill>
              </a:rPr>
              <a:t>, </a:t>
            </a:r>
            <a:r>
              <a:rPr lang="en-US" sz="600" dirty="0" err="1">
                <a:solidFill>
                  <a:srgbClr val="000000"/>
                </a:solidFill>
              </a:rPr>
              <a:t>HeFH</a:t>
            </a:r>
            <a:r>
              <a:rPr lang="en-US" sz="600" dirty="0">
                <a:solidFill>
                  <a:srgbClr val="000000"/>
                </a:solidFill>
              </a:rPr>
              <a:t>, and </a:t>
            </a:r>
            <a:r>
              <a:rPr lang="en-US" sz="600" dirty="0" err="1">
                <a:solidFill>
                  <a:srgbClr val="000000"/>
                </a:solidFill>
              </a:rPr>
              <a:t>HoFH</a:t>
            </a:r>
            <a:r>
              <a:rPr lang="en-US" sz="600" dirty="0">
                <a:solidFill>
                  <a:srgbClr val="000000"/>
                </a:solidFill>
              </a:rPr>
              <a:t> (adults and adolescent from age of 12 years). ***Adults with severe </a:t>
            </a:r>
            <a:r>
              <a:rPr lang="en-US" sz="600" dirty="0" err="1">
                <a:solidFill>
                  <a:srgbClr val="000000"/>
                </a:solidFill>
              </a:rPr>
              <a:t>HeFH</a:t>
            </a:r>
            <a:r>
              <a:rPr lang="en-US" sz="600" dirty="0">
                <a:solidFill>
                  <a:srgbClr val="000000"/>
                </a:solidFill>
              </a:rPr>
              <a:t>, and for 5.0 mmol/L </a:t>
            </a:r>
            <a:r>
              <a:rPr lang="en-US" sz="600" dirty="0" err="1">
                <a:solidFill>
                  <a:srgbClr val="000000"/>
                </a:solidFill>
              </a:rPr>
              <a:t>HoFH</a:t>
            </a:r>
            <a:r>
              <a:rPr lang="en-US" sz="600" dirty="0">
                <a:solidFill>
                  <a:srgbClr val="000000"/>
                </a:solidFill>
              </a:rPr>
              <a:t> (adults and adolescent from age of 12 years). ****Diabetes mellitus, increased lipoprotein (a)&gt; 50 mg / dl, pronounced arterial hypertension. </a:t>
            </a:r>
            <a:r>
              <a:rPr lang="en-GB" sz="600" dirty="0">
                <a:solidFill>
                  <a:srgbClr val="000000"/>
                </a:solidFill>
              </a:rPr>
              <a:t>ASCVD, atherosclerotic cardiovascular disease; </a:t>
            </a:r>
            <a:r>
              <a:rPr lang="en-GB" sz="600" dirty="0" err="1">
                <a:solidFill>
                  <a:srgbClr val="000000"/>
                </a:solidFill>
              </a:rPr>
              <a:t>HoFH</a:t>
            </a:r>
            <a:r>
              <a:rPr lang="en-GB" sz="600" dirty="0">
                <a:solidFill>
                  <a:srgbClr val="000000"/>
                </a:solidFill>
              </a:rPr>
              <a:t> = Homozygous Familial hypercholesterolaemia; </a:t>
            </a:r>
            <a:r>
              <a:rPr lang="en-GB" sz="600" dirty="0" err="1">
                <a:solidFill>
                  <a:srgbClr val="000000"/>
                </a:solidFill>
              </a:rPr>
              <a:t>HeFH</a:t>
            </a:r>
            <a:r>
              <a:rPr lang="en-GB" sz="600" dirty="0">
                <a:solidFill>
                  <a:srgbClr val="000000"/>
                </a:solidFill>
              </a:rPr>
              <a:t> = </a:t>
            </a:r>
            <a:r>
              <a:rPr lang="en-US" altLang="en-US" sz="600" dirty="0">
                <a:solidFill>
                  <a:srgbClr val="000000"/>
                </a:solidFill>
              </a:rPr>
              <a:t>heterozygous </a:t>
            </a:r>
            <a:r>
              <a:rPr lang="en-GB" sz="600" dirty="0">
                <a:solidFill>
                  <a:srgbClr val="000000"/>
                </a:solidFill>
              </a:rPr>
              <a:t>familial hypercholesterolaemia; LDL-C = low-density lipoprotein cholesterol; SI = statin intolerance.</a:t>
            </a:r>
            <a:endParaRPr lang="de-DE" sz="600" dirty="0">
              <a:solidFill>
                <a:srgbClr val="222222"/>
              </a:solidFill>
            </a:endParaRPr>
          </a:p>
        </p:txBody>
      </p:sp>
    </p:spTree>
    <p:extLst>
      <p:ext uri="{BB962C8B-B14F-4D97-AF65-F5344CB8AC3E}">
        <p14:creationId xmlns:p14="http://schemas.microsoft.com/office/powerpoint/2010/main" val="104895081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46012B7B-AB10-4373-9664-922BCDF3C844}"/>
              </a:ext>
            </a:extLst>
          </p:cNvPr>
          <p:cNvSpPr/>
          <p:nvPr/>
        </p:nvSpPr>
        <p:spPr>
          <a:xfrm>
            <a:off x="4" y="4578954"/>
            <a:ext cx="8000996" cy="369332"/>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Bundesamt </a:t>
            </a:r>
            <a:r>
              <a:rPr lang="en-US" sz="600" dirty="0" err="1">
                <a:solidFill>
                  <a:srgbClr val="222222"/>
                </a:solidFill>
              </a:rPr>
              <a:t>für</a:t>
            </a:r>
            <a:r>
              <a:rPr lang="en-US" sz="600" dirty="0">
                <a:solidFill>
                  <a:srgbClr val="222222"/>
                </a:solidFill>
              </a:rPr>
              <a:t> Gesundheit (BAG), http://www.spezilitätenliste.ch; (online access Oct. 2019).</a:t>
            </a:r>
          </a:p>
          <a:p>
            <a:pPr>
              <a:defRPr/>
            </a:pPr>
            <a:r>
              <a:rPr lang="en-US" altLang="en-US" sz="600" dirty="0">
                <a:solidFill>
                  <a:srgbClr val="000000"/>
                </a:solidFill>
              </a:rPr>
              <a:t>After cost approval by the health insurer after prior consultation of the statutory health insurance physician. </a:t>
            </a:r>
            <a:r>
              <a:rPr lang="en-GB" sz="600" dirty="0">
                <a:solidFill>
                  <a:srgbClr val="000000"/>
                </a:solidFill>
              </a:rPr>
              <a:t>ASCVD, atherosclerotic cardiovascular disease; </a:t>
            </a:r>
            <a:r>
              <a:rPr lang="en-GB" sz="600" dirty="0" err="1">
                <a:solidFill>
                  <a:srgbClr val="000000"/>
                </a:solidFill>
              </a:rPr>
              <a:t>HoFH</a:t>
            </a:r>
            <a:r>
              <a:rPr lang="en-GB" sz="600" dirty="0">
                <a:solidFill>
                  <a:srgbClr val="000000"/>
                </a:solidFill>
              </a:rPr>
              <a:t> = Homozygous Familial hypercholesterolaemia; LDL-C = low-density lipoprotein cholesterol; SI = statin intolerance.</a:t>
            </a:r>
            <a:endParaRPr lang="de-DE" sz="600" dirty="0">
              <a:solidFill>
                <a:srgbClr val="222222"/>
              </a:solidFill>
            </a:endParaRPr>
          </a:p>
        </p:txBody>
      </p:sp>
      <p:pic>
        <p:nvPicPr>
          <p:cNvPr id="29" name="Picture 28">
            <a:extLst>
              <a:ext uri="{FF2B5EF4-FFF2-40B4-BE49-F238E27FC236}">
                <a16:creationId xmlns:a16="http://schemas.microsoft.com/office/drawing/2014/main" id="{29426B5B-98F8-44F3-9192-E34B1C896792}"/>
              </a:ext>
            </a:extLst>
          </p:cNvPr>
          <p:cNvPicPr>
            <a:picLocks noChangeAspect="1"/>
          </p:cNvPicPr>
          <p:nvPr/>
        </p:nvPicPr>
        <p:blipFill>
          <a:blip r:embed="rId3"/>
          <a:stretch>
            <a:fillRect/>
          </a:stretch>
        </p:blipFill>
        <p:spPr>
          <a:xfrm>
            <a:off x="8472240" y="215775"/>
            <a:ext cx="480997" cy="501910"/>
          </a:xfrm>
          <a:prstGeom prst="rect">
            <a:avLst/>
          </a:prstGeom>
        </p:spPr>
      </p:pic>
      <p:sp>
        <p:nvSpPr>
          <p:cNvPr id="27" name="Title 2">
            <a:extLst>
              <a:ext uri="{FF2B5EF4-FFF2-40B4-BE49-F238E27FC236}">
                <a16:creationId xmlns:a16="http://schemas.microsoft.com/office/drawing/2014/main" id="{305335B2-5EF1-49CA-A4BC-B35BF11F7AD1}"/>
              </a:ext>
            </a:extLst>
          </p:cNvPr>
          <p:cNvSpPr txBox="1">
            <a:spLocks/>
          </p:cNvSpPr>
          <p:nvPr/>
        </p:nvSpPr>
        <p:spPr>
          <a:xfrm>
            <a:off x="113167" y="309031"/>
            <a:ext cx="8318655" cy="707886"/>
          </a:xfrm>
          <a:prstGeom prst="rect">
            <a:avLst/>
          </a:prstGeom>
        </p:spPr>
        <p:txBody>
          <a:bodyPr vert="horz" wrap="square" lIns="91440" tIns="45720" rIns="91440" bIns="45720" rtlCol="0" anchor="b" anchorCtr="0">
            <a:spAutoFit/>
          </a:bodyPr>
          <a:lst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a:lstStyle>
          <a:p>
            <a:r>
              <a:rPr lang="en-US" sz="2000" dirty="0"/>
              <a:t>Evolocumab is seen as effective and economically viable for a defined population by the BAG</a:t>
            </a:r>
            <a:r>
              <a:rPr lang="en-US" sz="2000" baseline="30000" dirty="0"/>
              <a:t>1</a:t>
            </a:r>
          </a:p>
        </p:txBody>
      </p:sp>
      <p:grpSp>
        <p:nvGrpSpPr>
          <p:cNvPr id="3" name="Group 2">
            <a:extLst>
              <a:ext uri="{FF2B5EF4-FFF2-40B4-BE49-F238E27FC236}">
                <a16:creationId xmlns:a16="http://schemas.microsoft.com/office/drawing/2014/main" id="{EF3C0D91-1DAA-45AD-BBAB-52DA8338F2B0}"/>
              </a:ext>
            </a:extLst>
          </p:cNvPr>
          <p:cNvGrpSpPr/>
          <p:nvPr/>
        </p:nvGrpSpPr>
        <p:grpSpPr>
          <a:xfrm>
            <a:off x="175846" y="1271954"/>
            <a:ext cx="8868507" cy="3124200"/>
            <a:chOff x="175846" y="1271954"/>
            <a:chExt cx="8868507" cy="3124200"/>
          </a:xfrm>
        </p:grpSpPr>
        <p:sp>
          <p:nvSpPr>
            <p:cNvPr id="13" name="Rectangle 12">
              <a:extLst>
                <a:ext uri="{FF2B5EF4-FFF2-40B4-BE49-F238E27FC236}">
                  <a16:creationId xmlns:a16="http://schemas.microsoft.com/office/drawing/2014/main" id="{09D240F3-B47E-4B98-9462-990E3C2EE521}"/>
                </a:ext>
              </a:extLst>
            </p:cNvPr>
            <p:cNvSpPr/>
            <p:nvPr/>
          </p:nvSpPr>
          <p:spPr>
            <a:xfrm>
              <a:off x="350594" y="1439931"/>
              <a:ext cx="8509120" cy="369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200" b="1" dirty="0">
                  <a:solidFill>
                    <a:schemeClr val="tx1">
                      <a:lumMod val="75000"/>
                      <a:lumOff val="25000"/>
                    </a:schemeClr>
                  </a:solidFill>
                </a:rPr>
                <a:t>Repatha</a:t>
              </a:r>
              <a:r>
                <a:rPr lang="en-US" altLang="en-US" sz="1200" b="1" baseline="30000" dirty="0">
                  <a:solidFill>
                    <a:schemeClr val="tx1">
                      <a:lumMod val="75000"/>
                      <a:lumOff val="25000"/>
                    </a:schemeClr>
                  </a:solidFill>
                </a:rPr>
                <a:t>®</a:t>
              </a:r>
              <a:r>
                <a:rPr lang="en-US" altLang="en-US" sz="1200" b="1" dirty="0">
                  <a:solidFill>
                    <a:schemeClr val="tx1">
                      <a:lumMod val="75000"/>
                      <a:lumOff val="25000"/>
                    </a:schemeClr>
                  </a:solidFill>
                </a:rPr>
                <a:t> is reimbursed when</a:t>
              </a:r>
              <a:r>
                <a:rPr lang="en-US" altLang="en-US" sz="1200" dirty="0">
                  <a:solidFill>
                    <a:schemeClr val="tx1">
                      <a:lumMod val="75000"/>
                      <a:lumOff val="25000"/>
                    </a:schemeClr>
                  </a:solidFill>
                </a:rPr>
                <a:t>, due to the very high cardiovascular risk, an additional lowering of LDL-C is indicated:</a:t>
              </a:r>
              <a:endParaRPr lang="en-US" sz="1200" dirty="0">
                <a:solidFill>
                  <a:schemeClr val="tx1">
                    <a:lumMod val="75000"/>
                    <a:lumOff val="25000"/>
                  </a:schemeClr>
                </a:solidFill>
              </a:endParaRPr>
            </a:p>
          </p:txBody>
        </p:sp>
        <p:sp>
          <p:nvSpPr>
            <p:cNvPr id="15" name="Rectangle 14">
              <a:extLst>
                <a:ext uri="{FF2B5EF4-FFF2-40B4-BE49-F238E27FC236}">
                  <a16:creationId xmlns:a16="http://schemas.microsoft.com/office/drawing/2014/main" id="{3506880B-C19F-4C0C-8256-F00F2CEFE8A6}"/>
                </a:ext>
              </a:extLst>
            </p:cNvPr>
            <p:cNvSpPr/>
            <p:nvPr/>
          </p:nvSpPr>
          <p:spPr>
            <a:xfrm>
              <a:off x="749178" y="1987216"/>
              <a:ext cx="8110536" cy="557290"/>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eaLnBrk="0" fontAlgn="base" hangingPunct="0">
                <a:spcBef>
                  <a:spcPct val="0"/>
                </a:spcBef>
                <a:spcAft>
                  <a:spcPct val="0"/>
                </a:spcAft>
              </a:pPr>
              <a:r>
                <a:rPr lang="en-US" altLang="en-US" sz="1000" dirty="0">
                  <a:solidFill>
                    <a:schemeClr val="accent1">
                      <a:lumMod val="75000"/>
                    </a:schemeClr>
                  </a:solidFill>
                </a:rPr>
                <a:t>When for at </a:t>
              </a:r>
              <a:r>
                <a:rPr lang="en-US" altLang="en-US" sz="1000" b="1" dirty="0">
                  <a:solidFill>
                    <a:schemeClr val="accent1">
                      <a:lumMod val="75000"/>
                    </a:schemeClr>
                  </a:solidFill>
                </a:rPr>
                <a:t>least 3 months </a:t>
              </a:r>
              <a:r>
                <a:rPr lang="en-US" altLang="en-US" sz="1000" dirty="0">
                  <a:solidFill>
                    <a:schemeClr val="accent1">
                      <a:lumMod val="75000"/>
                    </a:schemeClr>
                  </a:solidFill>
                </a:rPr>
                <a:t>with the maximum tolerated dose of intensified LDL-C lowering therapy with at least </a:t>
              </a:r>
              <a:r>
                <a:rPr lang="en-US" altLang="en-US" sz="1000" b="1" dirty="0">
                  <a:solidFill>
                    <a:schemeClr val="accent1">
                      <a:lumMod val="75000"/>
                    </a:schemeClr>
                  </a:solidFill>
                </a:rPr>
                <a:t>two different statins </a:t>
              </a:r>
              <a:r>
                <a:rPr lang="en-US" altLang="en-US" sz="1000" dirty="0">
                  <a:solidFill>
                    <a:schemeClr val="accent1">
                      <a:lumMod val="75000"/>
                    </a:schemeClr>
                  </a:solidFill>
                </a:rPr>
                <a:t>with or without ezetimibe (or ezetimibe with or without other lipid-lowering drugs with statin intolerance*) the before stated LDL-C values ​​cannot be achieved. </a:t>
              </a:r>
            </a:p>
          </p:txBody>
        </p:sp>
        <p:sp>
          <p:nvSpPr>
            <p:cNvPr id="16" name="Rectangle 15">
              <a:extLst>
                <a:ext uri="{FF2B5EF4-FFF2-40B4-BE49-F238E27FC236}">
                  <a16:creationId xmlns:a16="http://schemas.microsoft.com/office/drawing/2014/main" id="{5D4B5974-FDF0-437E-8203-648173B53C43}"/>
                </a:ext>
              </a:extLst>
            </p:cNvPr>
            <p:cNvSpPr/>
            <p:nvPr/>
          </p:nvSpPr>
          <p:spPr>
            <a:xfrm>
              <a:off x="749178" y="2708268"/>
              <a:ext cx="8110536" cy="283225"/>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sz="1000" dirty="0">
                  <a:solidFill>
                    <a:schemeClr val="accent1">
                      <a:lumMod val="75000"/>
                    </a:schemeClr>
                  </a:solidFill>
                </a:rPr>
                <a:t>When </a:t>
              </a:r>
              <a:r>
                <a:rPr lang="en-US" sz="1000" b="1" dirty="0">
                  <a:solidFill>
                    <a:schemeClr val="accent1">
                      <a:lumMod val="75000"/>
                    </a:schemeClr>
                  </a:solidFill>
                </a:rPr>
                <a:t>arterial hypertension</a:t>
              </a:r>
              <a:r>
                <a:rPr lang="en-US" sz="1000" dirty="0">
                  <a:solidFill>
                    <a:schemeClr val="accent1">
                      <a:lumMod val="75000"/>
                    </a:schemeClr>
                  </a:solidFill>
                </a:rPr>
                <a:t> is controlled, and an </a:t>
              </a:r>
              <a:r>
                <a:rPr lang="en-US" sz="1000" b="1" dirty="0">
                  <a:solidFill>
                    <a:schemeClr val="accent1">
                      <a:lumMod val="75000"/>
                    </a:schemeClr>
                  </a:solidFill>
                </a:rPr>
                <a:t>HbA1c of &lt;8.0% </a:t>
              </a:r>
              <a:r>
                <a:rPr lang="en-US" sz="1000" dirty="0">
                  <a:solidFill>
                    <a:schemeClr val="accent1">
                      <a:lumMod val="75000"/>
                    </a:schemeClr>
                  </a:solidFill>
                </a:rPr>
                <a:t>and </a:t>
              </a:r>
              <a:r>
                <a:rPr lang="en-US" sz="1000" b="1" dirty="0">
                  <a:solidFill>
                    <a:schemeClr val="accent1">
                      <a:lumMod val="75000"/>
                    </a:schemeClr>
                  </a:solidFill>
                </a:rPr>
                <a:t>nicotine abstinence </a:t>
              </a:r>
              <a:r>
                <a:rPr lang="en-US" sz="1000" dirty="0">
                  <a:solidFill>
                    <a:schemeClr val="accent1">
                      <a:lumMod val="75000"/>
                    </a:schemeClr>
                  </a:solidFill>
                </a:rPr>
                <a:t>are pursued.</a:t>
              </a:r>
              <a:endParaRPr lang="en-US" altLang="en-US" sz="1000" dirty="0">
                <a:solidFill>
                  <a:schemeClr val="accent1">
                    <a:lumMod val="75000"/>
                  </a:schemeClr>
                </a:solidFill>
              </a:endParaRPr>
            </a:p>
          </p:txBody>
        </p:sp>
        <p:sp>
          <p:nvSpPr>
            <p:cNvPr id="50" name="Rectangle 49">
              <a:extLst>
                <a:ext uri="{FF2B5EF4-FFF2-40B4-BE49-F238E27FC236}">
                  <a16:creationId xmlns:a16="http://schemas.microsoft.com/office/drawing/2014/main" id="{6EFBABBE-429E-4191-B77B-E8C26E2FE178}"/>
                </a:ext>
              </a:extLst>
            </p:cNvPr>
            <p:cNvSpPr/>
            <p:nvPr/>
          </p:nvSpPr>
          <p:spPr>
            <a:xfrm>
              <a:off x="175846" y="1271954"/>
              <a:ext cx="8868507" cy="3124200"/>
            </a:xfrm>
            <a:prstGeom prst="rect">
              <a:avLst/>
            </a:prstGeom>
            <a:noFill/>
            <a:ln w="12700">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31" name="Rectangle 30">
              <a:extLst>
                <a:ext uri="{FF2B5EF4-FFF2-40B4-BE49-F238E27FC236}">
                  <a16:creationId xmlns:a16="http://schemas.microsoft.com/office/drawing/2014/main" id="{BE24A33B-DBDB-4C07-A58E-EF4239C09A4D}"/>
                </a:ext>
              </a:extLst>
            </p:cNvPr>
            <p:cNvSpPr/>
            <p:nvPr/>
          </p:nvSpPr>
          <p:spPr>
            <a:xfrm>
              <a:off x="749178" y="3155255"/>
              <a:ext cx="8110536" cy="458042"/>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altLang="en-US" sz="1000" dirty="0">
                  <a:solidFill>
                    <a:schemeClr val="accent1">
                      <a:lumMod val="75000"/>
                    </a:schemeClr>
                  </a:solidFill>
                </a:rPr>
                <a:t>A </a:t>
              </a:r>
              <a:r>
                <a:rPr lang="en-US" altLang="en-US" sz="1000" b="1" dirty="0">
                  <a:solidFill>
                    <a:schemeClr val="accent1">
                      <a:lumMod val="75000"/>
                    </a:schemeClr>
                  </a:solidFill>
                </a:rPr>
                <a:t>statin intolerance </a:t>
              </a:r>
              <a:r>
                <a:rPr lang="en-US" altLang="en-US" sz="1000" dirty="0">
                  <a:solidFill>
                    <a:schemeClr val="accent1">
                      <a:lumMod val="75000"/>
                    </a:schemeClr>
                  </a:solidFill>
                </a:rPr>
                <a:t>is considered to be proven when multiple statin regimens have led to myalgia or an increase in creatinine kinase of </a:t>
              </a:r>
              <a:r>
                <a:rPr lang="en-US" sz="1000" dirty="0">
                  <a:solidFill>
                    <a:schemeClr val="accent1">
                      <a:lumMod val="75000"/>
                    </a:schemeClr>
                  </a:solidFill>
                </a:rPr>
                <a:t>at least five-fold above the upper limit of </a:t>
              </a:r>
              <a:r>
                <a:rPr lang="en-US" sz="1000">
                  <a:solidFill>
                    <a:schemeClr val="accent1">
                      <a:lumMod val="75000"/>
                    </a:schemeClr>
                  </a:solidFill>
                </a:rPr>
                <a:t>normal or </a:t>
              </a:r>
              <a:r>
                <a:rPr lang="en-US" altLang="en-US" sz="1000">
                  <a:solidFill>
                    <a:schemeClr val="accent1">
                      <a:lumMod val="75000"/>
                    </a:schemeClr>
                  </a:solidFill>
                </a:rPr>
                <a:t>if </a:t>
              </a:r>
              <a:r>
                <a:rPr lang="en-US" altLang="en-US" sz="1000" dirty="0">
                  <a:solidFill>
                    <a:schemeClr val="accent1">
                      <a:lumMod val="75000"/>
                    </a:schemeClr>
                  </a:solidFill>
                </a:rPr>
                <a:t>a statin has been associated with severe hepatopathy. </a:t>
              </a:r>
              <a:endParaRPr lang="en-US" sz="1000" dirty="0">
                <a:solidFill>
                  <a:schemeClr val="accent1">
                    <a:lumMod val="75000"/>
                  </a:schemeClr>
                </a:solidFill>
              </a:endParaRPr>
            </a:p>
          </p:txBody>
        </p:sp>
        <p:sp>
          <p:nvSpPr>
            <p:cNvPr id="14" name="Arrow: Right 13">
              <a:extLst>
                <a:ext uri="{FF2B5EF4-FFF2-40B4-BE49-F238E27FC236}">
                  <a16:creationId xmlns:a16="http://schemas.microsoft.com/office/drawing/2014/main" id="{11882967-8E12-43C7-9BE6-5697C55B64A2}"/>
                </a:ext>
              </a:extLst>
            </p:cNvPr>
            <p:cNvSpPr/>
            <p:nvPr/>
          </p:nvSpPr>
          <p:spPr>
            <a:xfrm>
              <a:off x="403145" y="2085596"/>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19" name="Arrow: Right 18">
              <a:extLst>
                <a:ext uri="{FF2B5EF4-FFF2-40B4-BE49-F238E27FC236}">
                  <a16:creationId xmlns:a16="http://schemas.microsoft.com/office/drawing/2014/main" id="{2A4E4FC6-1926-4004-8B7A-1881A4896DC4}"/>
                </a:ext>
              </a:extLst>
            </p:cNvPr>
            <p:cNvSpPr/>
            <p:nvPr/>
          </p:nvSpPr>
          <p:spPr>
            <a:xfrm>
              <a:off x="403145" y="2643725"/>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20" name="Arrow: Right 19">
              <a:extLst>
                <a:ext uri="{FF2B5EF4-FFF2-40B4-BE49-F238E27FC236}">
                  <a16:creationId xmlns:a16="http://schemas.microsoft.com/office/drawing/2014/main" id="{EA38722E-1466-4682-82EA-5E6AEC113C84}"/>
                </a:ext>
              </a:extLst>
            </p:cNvPr>
            <p:cNvSpPr/>
            <p:nvPr/>
          </p:nvSpPr>
          <p:spPr>
            <a:xfrm>
              <a:off x="403145" y="3197510"/>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21" name="Rectangle 20">
              <a:extLst>
                <a:ext uri="{FF2B5EF4-FFF2-40B4-BE49-F238E27FC236}">
                  <a16:creationId xmlns:a16="http://schemas.microsoft.com/office/drawing/2014/main" id="{3B3CAD66-BD93-4E59-8B98-4F52CD7F6309}"/>
                </a:ext>
              </a:extLst>
            </p:cNvPr>
            <p:cNvSpPr/>
            <p:nvPr/>
          </p:nvSpPr>
          <p:spPr>
            <a:xfrm>
              <a:off x="749178" y="3777059"/>
              <a:ext cx="8110536" cy="442738"/>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altLang="en-US" sz="1000" dirty="0">
                  <a:solidFill>
                    <a:schemeClr val="accent1">
                      <a:lumMod val="75000"/>
                    </a:schemeClr>
                  </a:solidFill>
                </a:rPr>
                <a:t>Treatment should be continued only if, </a:t>
              </a:r>
              <a:r>
                <a:rPr lang="en-US" altLang="en-US" sz="1000" b="1" dirty="0">
                  <a:solidFill>
                    <a:schemeClr val="accent1">
                      <a:lumMod val="75000"/>
                    </a:schemeClr>
                  </a:solidFill>
                </a:rPr>
                <a:t>within 6 months after initiation</a:t>
              </a:r>
              <a:r>
                <a:rPr lang="en-US" altLang="en-US" sz="1000" dirty="0">
                  <a:solidFill>
                    <a:schemeClr val="accent1">
                      <a:lumMod val="75000"/>
                    </a:schemeClr>
                  </a:solidFill>
                </a:rPr>
                <a:t>, LDL-C has decreased by at least 40% from baseline under maximal intensified lipid-lowering therapy or an LDL-C value &lt;1.8 mmol/L was reached (excluding </a:t>
              </a:r>
              <a:r>
                <a:rPr lang="en-US" altLang="en-US" sz="1000" dirty="0" err="1">
                  <a:solidFill>
                    <a:schemeClr val="accent1">
                      <a:lumMod val="75000"/>
                    </a:schemeClr>
                  </a:solidFill>
                </a:rPr>
                <a:t>HoFH</a:t>
              </a:r>
              <a:r>
                <a:rPr lang="en-US" altLang="en-US" sz="1000" dirty="0">
                  <a:solidFill>
                    <a:schemeClr val="accent1">
                      <a:lumMod val="75000"/>
                    </a:schemeClr>
                  </a:solidFill>
                </a:rPr>
                <a:t>). </a:t>
              </a:r>
            </a:p>
          </p:txBody>
        </p:sp>
        <p:sp>
          <p:nvSpPr>
            <p:cNvPr id="22" name="Arrow: Right 21">
              <a:extLst>
                <a:ext uri="{FF2B5EF4-FFF2-40B4-BE49-F238E27FC236}">
                  <a16:creationId xmlns:a16="http://schemas.microsoft.com/office/drawing/2014/main" id="{2BB32744-EC00-4CAF-93C2-20D25B055B40}"/>
                </a:ext>
              </a:extLst>
            </p:cNvPr>
            <p:cNvSpPr/>
            <p:nvPr/>
          </p:nvSpPr>
          <p:spPr>
            <a:xfrm>
              <a:off x="403145" y="3812935"/>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grpSp>
      <p:sp>
        <p:nvSpPr>
          <p:cNvPr id="18" name="Rectangle 17">
            <a:extLst>
              <a:ext uri="{FF2B5EF4-FFF2-40B4-BE49-F238E27FC236}">
                <a16:creationId xmlns:a16="http://schemas.microsoft.com/office/drawing/2014/main" id="{60F23D5B-0E33-451E-9851-96CEE900ECBC}"/>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rPr>
              <a:t>SC-CH-AMG145-00623</a:t>
            </a:r>
            <a:endParaRPr lang="en-US" sz="600" dirty="0"/>
          </a:p>
        </p:txBody>
      </p:sp>
    </p:spTree>
    <p:extLst>
      <p:ext uri="{BB962C8B-B14F-4D97-AF65-F5344CB8AC3E}">
        <p14:creationId xmlns:p14="http://schemas.microsoft.com/office/powerpoint/2010/main" val="399191040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585286-CA62-4860-900A-323209A26C28}"/>
              </a:ext>
            </a:extLst>
          </p:cNvPr>
          <p:cNvSpPr/>
          <p:nvPr/>
        </p:nvSpPr>
        <p:spPr>
          <a:xfrm>
            <a:off x="1922177" y="470516"/>
            <a:ext cx="5299645" cy="44003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69" name="Rectangle 68">
            <a:extLst>
              <a:ext uri="{FF2B5EF4-FFF2-40B4-BE49-F238E27FC236}">
                <a16:creationId xmlns:a16="http://schemas.microsoft.com/office/drawing/2014/main" id="{29ADDE02-E79E-4504-93D1-AEAF30C16B7F}"/>
              </a:ext>
            </a:extLst>
          </p:cNvPr>
          <p:cNvSpPr/>
          <p:nvPr/>
        </p:nvSpPr>
        <p:spPr>
          <a:xfrm>
            <a:off x="2002602" y="4386289"/>
            <a:ext cx="5090817" cy="400110"/>
          </a:xfrm>
          <a:prstGeom prst="rect">
            <a:avLst/>
          </a:prstGeom>
        </p:spPr>
        <p:txBody>
          <a:bodyPr wrap="square">
            <a:spAutoFit/>
          </a:bodyPr>
          <a:lstStyle/>
          <a:p>
            <a:pPr>
              <a:defRPr/>
            </a:pPr>
            <a:r>
              <a:rPr lang="en-US" sz="400" dirty="0" err="1">
                <a:solidFill>
                  <a:srgbClr val="222222"/>
                </a:solidFill>
                <a:latin typeface="arial" panose="020B0604020202020204" pitchFamily="34" charset="0"/>
              </a:rPr>
              <a:t>Spezialitätenliste</a:t>
            </a:r>
            <a:r>
              <a:rPr lang="en-US" sz="400" dirty="0">
                <a:solidFill>
                  <a:srgbClr val="222222"/>
                </a:solidFill>
                <a:latin typeface="arial" panose="020B0604020202020204" pitchFamily="34" charset="0"/>
              </a:rPr>
              <a:t> des Bundesamt </a:t>
            </a:r>
            <a:r>
              <a:rPr lang="en-US" sz="400" dirty="0" err="1">
                <a:solidFill>
                  <a:srgbClr val="222222"/>
                </a:solidFill>
                <a:latin typeface="arial" panose="020B0604020202020204" pitchFamily="34" charset="0"/>
              </a:rPr>
              <a:t>für</a:t>
            </a:r>
            <a:r>
              <a:rPr lang="en-US" sz="400" dirty="0">
                <a:solidFill>
                  <a:srgbClr val="222222"/>
                </a:solidFill>
                <a:latin typeface="arial" panose="020B0604020202020204" pitchFamily="34" charset="0"/>
              </a:rPr>
              <a:t> Gesundheit (BAG), </a:t>
            </a:r>
            <a:r>
              <a:rPr lang="en-US" sz="400" dirty="0">
                <a:solidFill>
                  <a:srgbClr val="222222"/>
                </a:solidFill>
                <a:latin typeface="arial" panose="020B0604020202020204" pitchFamily="34" charset="0"/>
                <a:hlinkClick r:id="rId3"/>
              </a:rPr>
              <a:t>http://www.spezilitätenliste.ch</a:t>
            </a:r>
            <a:r>
              <a:rPr lang="en-US" sz="400" dirty="0">
                <a:solidFill>
                  <a:srgbClr val="222222"/>
                </a:solidFill>
                <a:latin typeface="arial" panose="020B0604020202020204" pitchFamily="34" charset="0"/>
              </a:rPr>
              <a:t> (access online as of October 1</a:t>
            </a:r>
            <a:r>
              <a:rPr lang="en-US" sz="400" baseline="30000" dirty="0">
                <a:solidFill>
                  <a:srgbClr val="222222"/>
                </a:solidFill>
                <a:latin typeface="arial" panose="020B0604020202020204" pitchFamily="34" charset="0"/>
              </a:rPr>
              <a:t>st</a:t>
            </a:r>
            <a:r>
              <a:rPr lang="en-US" sz="400" dirty="0">
                <a:solidFill>
                  <a:srgbClr val="222222"/>
                </a:solidFill>
                <a:latin typeface="arial" panose="020B0604020202020204" pitchFamily="34" charset="0"/>
              </a:rPr>
              <a:t> 2019).</a:t>
            </a:r>
            <a:endParaRPr lang="en-US" altLang="en-US" sz="400" dirty="0">
              <a:solidFill>
                <a:srgbClr val="222222"/>
              </a:solidFill>
              <a:latin typeface="arial" panose="020B0604020202020204" pitchFamily="34" charset="0"/>
            </a:endParaRPr>
          </a:p>
          <a:p>
            <a:pPr>
              <a:defRPr/>
            </a:pPr>
            <a:r>
              <a:rPr lang="en-US" altLang="en-US" sz="400" dirty="0">
                <a:solidFill>
                  <a:srgbClr val="000000"/>
                </a:solidFill>
              </a:rPr>
              <a:t>After cost approval by the health insurer after prior consultation of the statutory health insurance physician. </a:t>
            </a:r>
            <a:r>
              <a:rPr lang="en-US" sz="400" dirty="0">
                <a:solidFill>
                  <a:srgbClr val="000000"/>
                </a:solidFill>
              </a:rPr>
              <a:t>*2</a:t>
            </a:r>
            <a:r>
              <a:rPr lang="en-US" sz="400" baseline="30000" dirty="0">
                <a:solidFill>
                  <a:srgbClr val="000000"/>
                </a:solidFill>
              </a:rPr>
              <a:t>nd</a:t>
            </a:r>
            <a:r>
              <a:rPr lang="en-US" sz="400" dirty="0">
                <a:solidFill>
                  <a:srgbClr val="000000"/>
                </a:solidFill>
              </a:rPr>
              <a:t> or 3</a:t>
            </a:r>
            <a:r>
              <a:rPr lang="en-US" sz="400" baseline="30000" dirty="0">
                <a:solidFill>
                  <a:srgbClr val="000000"/>
                </a:solidFill>
              </a:rPr>
              <a:t>rd</a:t>
            </a:r>
            <a:r>
              <a:rPr lang="en-US" sz="400" dirty="0">
                <a:solidFill>
                  <a:srgbClr val="000000"/>
                </a:solidFill>
              </a:rPr>
              <a:t> line, after max. tolerated statins +/- ezetimibe or statin intolerance and ezetimibe; **Adults with </a:t>
            </a:r>
            <a:r>
              <a:rPr lang="en-US" sz="400" dirty="0" err="1">
                <a:solidFill>
                  <a:srgbClr val="000000"/>
                </a:solidFill>
              </a:rPr>
              <a:t>hypercholesterolaemia</a:t>
            </a:r>
            <a:r>
              <a:rPr lang="en-US" sz="400" dirty="0">
                <a:solidFill>
                  <a:srgbClr val="000000"/>
                </a:solidFill>
              </a:rPr>
              <a:t>, </a:t>
            </a:r>
            <a:r>
              <a:rPr lang="en-US" sz="400" dirty="0" err="1">
                <a:solidFill>
                  <a:srgbClr val="000000"/>
                </a:solidFill>
              </a:rPr>
              <a:t>HeFH</a:t>
            </a:r>
            <a:r>
              <a:rPr lang="en-US" sz="400" dirty="0">
                <a:solidFill>
                  <a:srgbClr val="000000"/>
                </a:solidFill>
              </a:rPr>
              <a:t>, and </a:t>
            </a:r>
            <a:r>
              <a:rPr lang="en-US" sz="400" dirty="0" err="1">
                <a:solidFill>
                  <a:srgbClr val="000000"/>
                </a:solidFill>
              </a:rPr>
              <a:t>HoFH</a:t>
            </a:r>
            <a:r>
              <a:rPr lang="en-US" sz="400" dirty="0">
                <a:solidFill>
                  <a:srgbClr val="000000"/>
                </a:solidFill>
              </a:rPr>
              <a:t> (adults and adolescent from age of 12 years). ***Adults with severe </a:t>
            </a:r>
            <a:r>
              <a:rPr lang="en-US" sz="400" dirty="0" err="1">
                <a:solidFill>
                  <a:srgbClr val="000000"/>
                </a:solidFill>
              </a:rPr>
              <a:t>HeFH</a:t>
            </a:r>
            <a:r>
              <a:rPr lang="en-US" sz="400" dirty="0">
                <a:solidFill>
                  <a:srgbClr val="000000"/>
                </a:solidFill>
              </a:rPr>
              <a:t>, and for 5.0 mmol/L </a:t>
            </a:r>
            <a:r>
              <a:rPr lang="en-US" sz="400" dirty="0" err="1">
                <a:solidFill>
                  <a:srgbClr val="000000"/>
                </a:solidFill>
              </a:rPr>
              <a:t>HoFH</a:t>
            </a:r>
            <a:r>
              <a:rPr lang="en-US" sz="400" dirty="0">
                <a:solidFill>
                  <a:srgbClr val="000000"/>
                </a:solidFill>
              </a:rPr>
              <a:t> (adults and adolescent from age of 12 years). ****Diabetes mellitus, increased lipoprotein (a)&gt; 50 mg / dl, pronounced arterial hypertension. </a:t>
            </a:r>
            <a:r>
              <a:rPr lang="en-GB" sz="400" dirty="0">
                <a:solidFill>
                  <a:srgbClr val="000000"/>
                </a:solidFill>
              </a:rPr>
              <a:t>ASCVD, atherosclerotic cardiovascular disease; </a:t>
            </a:r>
            <a:r>
              <a:rPr lang="en-GB" sz="400" dirty="0" err="1">
                <a:solidFill>
                  <a:srgbClr val="000000"/>
                </a:solidFill>
              </a:rPr>
              <a:t>HoFH</a:t>
            </a:r>
            <a:r>
              <a:rPr lang="en-GB" sz="400" dirty="0">
                <a:solidFill>
                  <a:srgbClr val="000000"/>
                </a:solidFill>
              </a:rPr>
              <a:t> = Homozygous Familial hypercholesterolaemia; </a:t>
            </a:r>
            <a:r>
              <a:rPr lang="en-GB" sz="400" dirty="0" err="1">
                <a:solidFill>
                  <a:srgbClr val="000000"/>
                </a:solidFill>
              </a:rPr>
              <a:t>HeFH</a:t>
            </a:r>
            <a:r>
              <a:rPr lang="en-GB" sz="400" dirty="0">
                <a:solidFill>
                  <a:srgbClr val="000000"/>
                </a:solidFill>
              </a:rPr>
              <a:t> = </a:t>
            </a:r>
            <a:r>
              <a:rPr lang="en-US" altLang="en-US" sz="400" dirty="0">
                <a:solidFill>
                  <a:srgbClr val="000000"/>
                </a:solidFill>
              </a:rPr>
              <a:t>heterozygous </a:t>
            </a:r>
            <a:r>
              <a:rPr lang="en-GB" sz="400" dirty="0">
                <a:solidFill>
                  <a:srgbClr val="000000"/>
                </a:solidFill>
              </a:rPr>
              <a:t>familial hypercholesterolaemia; LDL-C = low-density lipoprotein cholesterol; SI = statin intolerance.</a:t>
            </a:r>
            <a:endParaRPr lang="de-DE" sz="400" dirty="0">
              <a:solidFill>
                <a:srgbClr val="222222"/>
              </a:solidFill>
              <a:latin typeface="arial" panose="020B0604020202020204" pitchFamily="34" charset="0"/>
            </a:endParaRPr>
          </a:p>
        </p:txBody>
      </p:sp>
      <p:pic>
        <p:nvPicPr>
          <p:cNvPr id="70" name="Picture 69">
            <a:extLst>
              <a:ext uri="{FF2B5EF4-FFF2-40B4-BE49-F238E27FC236}">
                <a16:creationId xmlns:a16="http://schemas.microsoft.com/office/drawing/2014/main" id="{F518AB53-45E2-419B-92BD-2B9B9599FA39}"/>
              </a:ext>
            </a:extLst>
          </p:cNvPr>
          <p:cNvPicPr>
            <a:picLocks noChangeAspect="1"/>
          </p:cNvPicPr>
          <p:nvPr/>
        </p:nvPicPr>
        <p:blipFill>
          <a:blip r:embed="rId4"/>
          <a:stretch>
            <a:fillRect/>
          </a:stretch>
        </p:blipFill>
        <p:spPr>
          <a:xfrm>
            <a:off x="5988198" y="1325363"/>
            <a:ext cx="733849" cy="765758"/>
          </a:xfrm>
          <a:prstGeom prst="rect">
            <a:avLst/>
          </a:prstGeom>
        </p:spPr>
      </p:pic>
      <p:sp>
        <p:nvSpPr>
          <p:cNvPr id="71" name="Title 2">
            <a:extLst>
              <a:ext uri="{FF2B5EF4-FFF2-40B4-BE49-F238E27FC236}">
                <a16:creationId xmlns:a16="http://schemas.microsoft.com/office/drawing/2014/main" id="{8048138E-E35D-4762-8FD8-2D4E58A3AED6}"/>
              </a:ext>
            </a:extLst>
          </p:cNvPr>
          <p:cNvSpPr txBox="1">
            <a:spLocks/>
          </p:cNvSpPr>
          <p:nvPr/>
        </p:nvSpPr>
        <p:spPr>
          <a:xfrm>
            <a:off x="2042552" y="524040"/>
            <a:ext cx="5050867" cy="404533"/>
          </a:xfrm>
          <a:prstGeom prst="rect">
            <a:avLst/>
          </a:prstGeom>
        </p:spPr>
        <p:txBody>
          <a:bodyPr vert="horz" wrap="square" lIns="52260" tIns="26130" rIns="52260" bIns="26130" rtlCol="0" anchor="b" anchorCtr="0">
            <a:spAutoFit/>
          </a:bodyPr>
          <a:lstStyle>
            <a:lvl1pPr algn="l" defTabSz="285700" rtl="0" eaLnBrk="1" latinLnBrk="0" hangingPunct="1">
              <a:lnSpc>
                <a:spcPct val="100000"/>
              </a:lnSpc>
              <a:spcBef>
                <a:spcPct val="0"/>
              </a:spcBef>
              <a:buNone/>
              <a:defRPr sz="2600" b="1" kern="1200" cap="all" spc="0" baseline="0">
                <a:solidFill>
                  <a:schemeClr val="accent1"/>
                </a:solidFill>
                <a:latin typeface="Calibri" panose="020F0502020204030204" pitchFamily="34" charset="0"/>
                <a:ea typeface="+mj-ea"/>
                <a:cs typeface="+mj-cs"/>
              </a:defRPr>
            </a:lvl1pPr>
          </a:lstStyle>
          <a:p>
            <a:r>
              <a:rPr lang="en-US" sz="1143" dirty="0"/>
              <a:t>Evolocumab is seen as effective and economically viable for a defined population by the BAG</a:t>
            </a:r>
            <a:r>
              <a:rPr lang="en-US" sz="1143" baseline="30000" dirty="0"/>
              <a:t>1</a:t>
            </a:r>
          </a:p>
        </p:txBody>
      </p:sp>
      <p:sp>
        <p:nvSpPr>
          <p:cNvPr id="4" name="Rectangle 3">
            <a:extLst>
              <a:ext uri="{FF2B5EF4-FFF2-40B4-BE49-F238E27FC236}">
                <a16:creationId xmlns:a16="http://schemas.microsoft.com/office/drawing/2014/main" id="{471C1B38-C2AB-41F9-BC10-0D64C777C69C}"/>
              </a:ext>
            </a:extLst>
          </p:cNvPr>
          <p:cNvSpPr/>
          <p:nvPr/>
        </p:nvSpPr>
        <p:spPr>
          <a:xfrm>
            <a:off x="6544500" y="4734661"/>
            <a:ext cx="729687" cy="153888"/>
          </a:xfrm>
          <a:prstGeom prst="rect">
            <a:avLst/>
          </a:prstGeom>
        </p:spPr>
        <p:txBody>
          <a:bodyPr wrap="none">
            <a:spAutoFit/>
          </a:bodyPr>
          <a:lstStyle/>
          <a:p>
            <a:r>
              <a:rPr lang="en-US" sz="400" dirty="0">
                <a:solidFill>
                  <a:srgbClr val="555555"/>
                </a:solidFill>
                <a:latin typeface="Arial" panose="020B0604020202020204" pitchFamily="34" charset="0"/>
              </a:rPr>
              <a:t>SC-CH-AMG145-00623</a:t>
            </a:r>
            <a:endParaRPr lang="en-US" sz="400" dirty="0"/>
          </a:p>
        </p:txBody>
      </p:sp>
      <p:sp>
        <p:nvSpPr>
          <p:cNvPr id="28" name="Rectangle 27">
            <a:extLst>
              <a:ext uri="{FF2B5EF4-FFF2-40B4-BE49-F238E27FC236}">
                <a16:creationId xmlns:a16="http://schemas.microsoft.com/office/drawing/2014/main" id="{548977D9-9953-4515-B4BD-F611167373B6}"/>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grpSp>
        <p:nvGrpSpPr>
          <p:cNvPr id="3" name="Group 2">
            <a:extLst>
              <a:ext uri="{FF2B5EF4-FFF2-40B4-BE49-F238E27FC236}">
                <a16:creationId xmlns:a16="http://schemas.microsoft.com/office/drawing/2014/main" id="{09A1B7DA-F5FF-4CEE-9161-D06DEE428E33}"/>
              </a:ext>
            </a:extLst>
          </p:cNvPr>
          <p:cNvGrpSpPr/>
          <p:nvPr/>
        </p:nvGrpSpPr>
        <p:grpSpPr>
          <a:xfrm>
            <a:off x="2054209" y="977592"/>
            <a:ext cx="3709408" cy="1559551"/>
            <a:chOff x="1130300" y="1200150"/>
            <a:chExt cx="7543800" cy="3155950"/>
          </a:xfrm>
        </p:grpSpPr>
        <p:sp>
          <p:nvSpPr>
            <p:cNvPr id="29" name="Rectangle 28">
              <a:extLst>
                <a:ext uri="{FF2B5EF4-FFF2-40B4-BE49-F238E27FC236}">
                  <a16:creationId xmlns:a16="http://schemas.microsoft.com/office/drawing/2014/main" id="{9536B51E-43C4-41D4-9E66-5C855BB8B63D}"/>
                </a:ext>
              </a:extLst>
            </p:cNvPr>
            <p:cNvSpPr/>
            <p:nvPr/>
          </p:nvSpPr>
          <p:spPr>
            <a:xfrm>
              <a:off x="1757363" y="1359235"/>
              <a:ext cx="6357079" cy="618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700" b="1" dirty="0">
                  <a:solidFill>
                    <a:schemeClr val="tx1">
                      <a:lumMod val="75000"/>
                      <a:lumOff val="25000"/>
                    </a:schemeClr>
                  </a:solidFill>
                </a:rPr>
                <a:t>Repatha</a:t>
              </a:r>
              <a:r>
                <a:rPr lang="en-US" altLang="en-US" sz="700" b="1" baseline="30000" dirty="0">
                  <a:solidFill>
                    <a:schemeClr val="tx1">
                      <a:lumMod val="75000"/>
                      <a:lumOff val="25000"/>
                    </a:schemeClr>
                  </a:solidFill>
                  <a:cs typeface="Arial" panose="020B0604020202020204" pitchFamily="34" charset="0"/>
                </a:rPr>
                <a:t>®</a:t>
              </a:r>
              <a:r>
                <a:rPr lang="en-US" altLang="en-US" sz="700" b="1" dirty="0">
                  <a:solidFill>
                    <a:schemeClr val="tx1">
                      <a:lumMod val="75000"/>
                      <a:lumOff val="25000"/>
                    </a:schemeClr>
                  </a:solidFill>
                </a:rPr>
                <a:t> is reimbursed</a:t>
              </a:r>
              <a:r>
                <a:rPr lang="en-US" altLang="en-US" sz="700" dirty="0">
                  <a:solidFill>
                    <a:schemeClr val="tx1">
                      <a:lumMod val="75000"/>
                      <a:lumOff val="25000"/>
                    </a:schemeClr>
                  </a:solidFill>
                </a:rPr>
                <a:t> accompanying a diet and in addition to a maximally tolerated dose of LDL-C lowering therapy* for the treatment of:</a:t>
              </a:r>
              <a:endParaRPr lang="en-US" sz="700" baseline="30000" dirty="0">
                <a:solidFill>
                  <a:schemeClr val="tx1">
                    <a:lumMod val="75000"/>
                    <a:lumOff val="25000"/>
                  </a:schemeClr>
                </a:solidFill>
              </a:endParaRPr>
            </a:p>
          </p:txBody>
        </p:sp>
        <p:sp>
          <p:nvSpPr>
            <p:cNvPr id="30" name="Rectangle 29">
              <a:extLst>
                <a:ext uri="{FF2B5EF4-FFF2-40B4-BE49-F238E27FC236}">
                  <a16:creationId xmlns:a16="http://schemas.microsoft.com/office/drawing/2014/main" id="{A067DF56-5205-4540-8E8D-B4E71BA8CABD}"/>
                </a:ext>
              </a:extLst>
            </p:cNvPr>
            <p:cNvSpPr/>
            <p:nvPr/>
          </p:nvSpPr>
          <p:spPr>
            <a:xfrm>
              <a:off x="1774946" y="2152183"/>
              <a:ext cx="3247524" cy="3372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Secondary Prevention ASCVD </a:t>
              </a:r>
            </a:p>
          </p:txBody>
        </p:sp>
        <p:sp>
          <p:nvSpPr>
            <p:cNvPr id="31" name="Rectangle 30">
              <a:extLst>
                <a:ext uri="{FF2B5EF4-FFF2-40B4-BE49-F238E27FC236}">
                  <a16:creationId xmlns:a16="http://schemas.microsoft.com/office/drawing/2014/main" id="{90EAFD42-102C-43D2-99AE-FDFBC1DD2145}"/>
                </a:ext>
              </a:extLst>
            </p:cNvPr>
            <p:cNvSpPr/>
            <p:nvPr/>
          </p:nvSpPr>
          <p:spPr>
            <a:xfrm>
              <a:off x="1774945" y="2524807"/>
              <a:ext cx="3247525" cy="4837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a:solidFill>
                    <a:schemeClr val="accent1">
                      <a:lumMod val="75000"/>
                    </a:schemeClr>
                  </a:solidFill>
                </a:rPr>
                <a:t>After a clinically apparent atherosclerotic ischemic cardiovascular event**</a:t>
              </a:r>
            </a:p>
          </p:txBody>
        </p:sp>
        <p:sp>
          <p:nvSpPr>
            <p:cNvPr id="32" name="Rectangle 31">
              <a:extLst>
                <a:ext uri="{FF2B5EF4-FFF2-40B4-BE49-F238E27FC236}">
                  <a16:creationId xmlns:a16="http://schemas.microsoft.com/office/drawing/2014/main" id="{237E41F0-CDBB-4EF5-B0A1-29E4ECECF7DF}"/>
                </a:ext>
              </a:extLst>
            </p:cNvPr>
            <p:cNvSpPr/>
            <p:nvPr/>
          </p:nvSpPr>
          <p:spPr>
            <a:xfrm>
              <a:off x="1782962" y="3316424"/>
              <a:ext cx="3247524" cy="33729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Primary Prevention</a:t>
              </a:r>
            </a:p>
          </p:txBody>
        </p:sp>
        <p:sp>
          <p:nvSpPr>
            <p:cNvPr id="33" name="Rectangle 32">
              <a:extLst>
                <a:ext uri="{FF2B5EF4-FFF2-40B4-BE49-F238E27FC236}">
                  <a16:creationId xmlns:a16="http://schemas.microsoft.com/office/drawing/2014/main" id="{450F7AF7-1C18-4C00-A25F-72A859606D8E}"/>
                </a:ext>
              </a:extLst>
            </p:cNvPr>
            <p:cNvSpPr/>
            <p:nvPr/>
          </p:nvSpPr>
          <p:spPr>
            <a:xfrm>
              <a:off x="1774944" y="3715618"/>
              <a:ext cx="3247523" cy="33729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600" dirty="0">
                  <a:solidFill>
                    <a:schemeClr val="accent1">
                      <a:lumMod val="75000"/>
                    </a:schemeClr>
                  </a:solidFill>
                </a:rPr>
                <a:t>Severe </a:t>
              </a:r>
              <a:r>
                <a:rPr lang="en-US" altLang="en-US" sz="600">
                  <a:solidFill>
                    <a:schemeClr val="accent1">
                      <a:lumMod val="75000"/>
                    </a:schemeClr>
                  </a:solidFill>
                </a:rPr>
                <a:t>familial hypercholesterolaemia***</a:t>
              </a:r>
              <a:endParaRPr lang="en-US" altLang="en-US" sz="600" dirty="0">
                <a:solidFill>
                  <a:schemeClr val="accent1">
                    <a:lumMod val="75000"/>
                  </a:schemeClr>
                </a:solidFill>
              </a:endParaRPr>
            </a:p>
          </p:txBody>
        </p:sp>
        <p:sp>
          <p:nvSpPr>
            <p:cNvPr id="34" name="Rectangle 33">
              <a:extLst>
                <a:ext uri="{FF2B5EF4-FFF2-40B4-BE49-F238E27FC236}">
                  <a16:creationId xmlns:a16="http://schemas.microsoft.com/office/drawing/2014/main" id="{987969D5-8296-49F2-AF6E-38197E966B1B}"/>
                </a:ext>
              </a:extLst>
            </p:cNvPr>
            <p:cNvSpPr/>
            <p:nvPr/>
          </p:nvSpPr>
          <p:spPr>
            <a:xfrm>
              <a:off x="1130300" y="1200150"/>
              <a:ext cx="7543800" cy="3155950"/>
            </a:xfrm>
            <a:prstGeom prst="rect">
              <a:avLst/>
            </a:prstGeom>
            <a:noFill/>
            <a:ln w="12700">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solidFill>
                  <a:schemeClr val="bg1"/>
                </a:solidFill>
              </a:endParaRPr>
            </a:p>
          </p:txBody>
        </p:sp>
        <p:sp>
          <p:nvSpPr>
            <p:cNvPr id="35" name="Rectangle 34">
              <a:extLst>
                <a:ext uri="{FF2B5EF4-FFF2-40B4-BE49-F238E27FC236}">
                  <a16:creationId xmlns:a16="http://schemas.microsoft.com/office/drawing/2014/main" id="{B2AF9990-BC41-42FB-AC96-E51D7A2ECA31}"/>
                </a:ext>
              </a:extLst>
            </p:cNvPr>
            <p:cNvSpPr/>
            <p:nvPr/>
          </p:nvSpPr>
          <p:spPr>
            <a:xfrm>
              <a:off x="5844244" y="3316423"/>
              <a:ext cx="2270196" cy="806254"/>
            </a:xfrm>
            <a:prstGeom prst="rect">
              <a:avLst/>
            </a:prstGeom>
            <a:solidFill>
              <a:srgbClr val="69B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spcBef>
                  <a:spcPts val="5"/>
                </a:spcBef>
              </a:pPr>
              <a:r>
                <a:rPr lang="en-US" sz="700" b="1" dirty="0"/>
                <a:t>LDL-C &gt; 5.0 mmol/l or</a:t>
              </a:r>
            </a:p>
            <a:p>
              <a:pPr>
                <a:lnSpc>
                  <a:spcPct val="100000"/>
                </a:lnSpc>
                <a:spcBef>
                  <a:spcPts val="5"/>
                </a:spcBef>
              </a:pPr>
              <a:r>
                <a:rPr lang="en-US" sz="700" b="1" dirty="0"/>
                <a:t>LDL-C &gt; 4.5 mmol/l </a:t>
              </a:r>
              <a:r>
                <a:rPr lang="en-US" sz="500" dirty="0"/>
                <a:t>with at least one add. risk factor****</a:t>
              </a:r>
            </a:p>
          </p:txBody>
        </p:sp>
        <p:sp>
          <p:nvSpPr>
            <p:cNvPr id="36" name="Rectangle 35">
              <a:extLst>
                <a:ext uri="{FF2B5EF4-FFF2-40B4-BE49-F238E27FC236}">
                  <a16:creationId xmlns:a16="http://schemas.microsoft.com/office/drawing/2014/main" id="{43BC8CCC-8E6A-4DF5-AFA8-D1B9F2DFDC2C}"/>
                </a:ext>
              </a:extLst>
            </p:cNvPr>
            <p:cNvSpPr/>
            <p:nvPr/>
          </p:nvSpPr>
          <p:spPr>
            <a:xfrm>
              <a:off x="5844244" y="2466107"/>
              <a:ext cx="2270196" cy="572502"/>
            </a:xfrm>
            <a:prstGeom prst="rect">
              <a:avLst/>
            </a:prstGeom>
            <a:solidFill>
              <a:srgbClr val="69B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a:solidFill>
                    <a:schemeClr val="bg1"/>
                  </a:solidFill>
                </a:rPr>
                <a:t>LDL-C &gt; 2.6 mmol/l</a:t>
              </a:r>
            </a:p>
          </p:txBody>
        </p:sp>
        <p:sp>
          <p:nvSpPr>
            <p:cNvPr id="37" name="Arrow: Right 36">
              <a:extLst>
                <a:ext uri="{FF2B5EF4-FFF2-40B4-BE49-F238E27FC236}">
                  <a16:creationId xmlns:a16="http://schemas.microsoft.com/office/drawing/2014/main" id="{F9B614D8-C7FF-4F13-B2EB-14E1E585208C}"/>
                </a:ext>
              </a:extLst>
            </p:cNvPr>
            <p:cNvSpPr/>
            <p:nvPr/>
          </p:nvSpPr>
          <p:spPr>
            <a:xfrm>
              <a:off x="5388687" y="2568207"/>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solidFill>
                  <a:schemeClr val="bg1"/>
                </a:solidFill>
              </a:endParaRPr>
            </a:p>
          </p:txBody>
        </p:sp>
        <p:sp>
          <p:nvSpPr>
            <p:cNvPr id="38" name="Arrow: Right 37">
              <a:extLst>
                <a:ext uri="{FF2B5EF4-FFF2-40B4-BE49-F238E27FC236}">
                  <a16:creationId xmlns:a16="http://schemas.microsoft.com/office/drawing/2014/main" id="{4B03731A-B53B-4748-86A1-8EAFF431C2BB}"/>
                </a:ext>
              </a:extLst>
            </p:cNvPr>
            <p:cNvSpPr/>
            <p:nvPr/>
          </p:nvSpPr>
          <p:spPr>
            <a:xfrm>
              <a:off x="5388688" y="3681931"/>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solidFill>
                  <a:schemeClr val="bg1"/>
                </a:solidFill>
              </a:endParaRPr>
            </a:p>
          </p:txBody>
        </p:sp>
      </p:grpSp>
      <p:grpSp>
        <p:nvGrpSpPr>
          <p:cNvPr id="39" name="Group 38">
            <a:extLst>
              <a:ext uri="{FF2B5EF4-FFF2-40B4-BE49-F238E27FC236}">
                <a16:creationId xmlns:a16="http://schemas.microsoft.com/office/drawing/2014/main" id="{2159246D-E86C-4BF0-8D15-460A5A97F03F}"/>
              </a:ext>
            </a:extLst>
          </p:cNvPr>
          <p:cNvGrpSpPr/>
          <p:nvPr/>
        </p:nvGrpSpPr>
        <p:grpSpPr>
          <a:xfrm>
            <a:off x="2054209" y="2623144"/>
            <a:ext cx="5050867" cy="1655806"/>
            <a:chOff x="175846" y="1271954"/>
            <a:chExt cx="8868507" cy="3124200"/>
          </a:xfrm>
        </p:grpSpPr>
        <p:sp>
          <p:nvSpPr>
            <p:cNvPr id="40" name="Rectangle 39">
              <a:extLst>
                <a:ext uri="{FF2B5EF4-FFF2-40B4-BE49-F238E27FC236}">
                  <a16:creationId xmlns:a16="http://schemas.microsoft.com/office/drawing/2014/main" id="{80A4754E-58C9-4600-9845-5E95401B2555}"/>
                </a:ext>
              </a:extLst>
            </p:cNvPr>
            <p:cNvSpPr/>
            <p:nvPr/>
          </p:nvSpPr>
          <p:spPr>
            <a:xfrm>
              <a:off x="350594" y="1439931"/>
              <a:ext cx="8509120" cy="369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700" b="1" dirty="0">
                  <a:solidFill>
                    <a:schemeClr val="tx1">
                      <a:lumMod val="75000"/>
                      <a:lumOff val="25000"/>
                    </a:schemeClr>
                  </a:solidFill>
                </a:rPr>
                <a:t>Repatha</a:t>
              </a:r>
              <a:r>
                <a:rPr lang="en-US" altLang="en-US" sz="700" b="1" baseline="30000" dirty="0">
                  <a:solidFill>
                    <a:schemeClr val="tx1">
                      <a:lumMod val="75000"/>
                      <a:lumOff val="25000"/>
                    </a:schemeClr>
                  </a:solidFill>
                </a:rPr>
                <a:t>®</a:t>
              </a:r>
              <a:r>
                <a:rPr lang="en-US" altLang="en-US" sz="700" b="1" dirty="0">
                  <a:solidFill>
                    <a:schemeClr val="tx1">
                      <a:lumMod val="75000"/>
                      <a:lumOff val="25000"/>
                    </a:schemeClr>
                  </a:solidFill>
                </a:rPr>
                <a:t> is reimbursed when</a:t>
              </a:r>
              <a:r>
                <a:rPr lang="en-US" altLang="en-US" sz="700" dirty="0">
                  <a:solidFill>
                    <a:schemeClr val="tx1">
                      <a:lumMod val="75000"/>
                      <a:lumOff val="25000"/>
                    </a:schemeClr>
                  </a:solidFill>
                </a:rPr>
                <a:t>, due to the very high cardiovascular risk, an additional lowering of LDL-C is indicated:</a:t>
              </a:r>
              <a:endParaRPr lang="en-US" sz="700" dirty="0">
                <a:solidFill>
                  <a:schemeClr val="tx1">
                    <a:lumMod val="75000"/>
                    <a:lumOff val="25000"/>
                  </a:schemeClr>
                </a:solidFill>
              </a:endParaRPr>
            </a:p>
          </p:txBody>
        </p:sp>
        <p:sp>
          <p:nvSpPr>
            <p:cNvPr id="41" name="Rectangle 40">
              <a:extLst>
                <a:ext uri="{FF2B5EF4-FFF2-40B4-BE49-F238E27FC236}">
                  <a16:creationId xmlns:a16="http://schemas.microsoft.com/office/drawing/2014/main" id="{A41EC308-B5EB-41B4-A387-8E7B41AEB61F}"/>
                </a:ext>
              </a:extLst>
            </p:cNvPr>
            <p:cNvSpPr/>
            <p:nvPr/>
          </p:nvSpPr>
          <p:spPr>
            <a:xfrm>
              <a:off x="749178" y="1987216"/>
              <a:ext cx="8110536" cy="557290"/>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eaLnBrk="0" fontAlgn="base" hangingPunct="0">
                <a:spcBef>
                  <a:spcPct val="0"/>
                </a:spcBef>
                <a:spcAft>
                  <a:spcPct val="0"/>
                </a:spcAft>
              </a:pPr>
              <a:r>
                <a:rPr lang="en-US" altLang="en-US" sz="600" dirty="0">
                  <a:solidFill>
                    <a:schemeClr val="accent1">
                      <a:lumMod val="75000"/>
                    </a:schemeClr>
                  </a:solidFill>
                </a:rPr>
                <a:t>When for at </a:t>
              </a:r>
              <a:r>
                <a:rPr lang="en-US" altLang="en-US" sz="600" b="1" dirty="0">
                  <a:solidFill>
                    <a:schemeClr val="accent1">
                      <a:lumMod val="75000"/>
                    </a:schemeClr>
                  </a:solidFill>
                </a:rPr>
                <a:t>least 3 months </a:t>
              </a:r>
              <a:r>
                <a:rPr lang="en-US" altLang="en-US" sz="600" dirty="0">
                  <a:solidFill>
                    <a:schemeClr val="accent1">
                      <a:lumMod val="75000"/>
                    </a:schemeClr>
                  </a:solidFill>
                </a:rPr>
                <a:t>with the maximum tolerated dose of intensified LDL-C lowering therapy with at least </a:t>
              </a:r>
              <a:r>
                <a:rPr lang="en-US" altLang="en-US" sz="600" b="1" dirty="0">
                  <a:solidFill>
                    <a:schemeClr val="accent1">
                      <a:lumMod val="75000"/>
                    </a:schemeClr>
                  </a:solidFill>
                </a:rPr>
                <a:t>two different statins </a:t>
              </a:r>
              <a:r>
                <a:rPr lang="en-US" altLang="en-US" sz="600" dirty="0">
                  <a:solidFill>
                    <a:schemeClr val="accent1">
                      <a:lumMod val="75000"/>
                    </a:schemeClr>
                  </a:solidFill>
                </a:rPr>
                <a:t>with or without ezetimibe (or ezetimibe with or without other lipid-lowering drugs with statin intolerance*) the before stated LDL-C values ​​cannot be achieved. </a:t>
              </a:r>
            </a:p>
          </p:txBody>
        </p:sp>
        <p:sp>
          <p:nvSpPr>
            <p:cNvPr id="42" name="Rectangle 41">
              <a:extLst>
                <a:ext uri="{FF2B5EF4-FFF2-40B4-BE49-F238E27FC236}">
                  <a16:creationId xmlns:a16="http://schemas.microsoft.com/office/drawing/2014/main" id="{7543FFE6-E2DA-4040-B8C3-58A380FBE1D1}"/>
                </a:ext>
              </a:extLst>
            </p:cNvPr>
            <p:cNvSpPr/>
            <p:nvPr/>
          </p:nvSpPr>
          <p:spPr>
            <a:xfrm>
              <a:off x="749178" y="2708268"/>
              <a:ext cx="8110536" cy="283225"/>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sz="600" dirty="0">
                  <a:solidFill>
                    <a:schemeClr val="accent1">
                      <a:lumMod val="75000"/>
                    </a:schemeClr>
                  </a:solidFill>
                </a:rPr>
                <a:t>When </a:t>
              </a:r>
              <a:r>
                <a:rPr lang="en-US" sz="600" b="1" dirty="0">
                  <a:solidFill>
                    <a:schemeClr val="accent1">
                      <a:lumMod val="75000"/>
                    </a:schemeClr>
                  </a:solidFill>
                </a:rPr>
                <a:t>arterial hypertension</a:t>
              </a:r>
              <a:r>
                <a:rPr lang="en-US" sz="600" dirty="0">
                  <a:solidFill>
                    <a:schemeClr val="accent1">
                      <a:lumMod val="75000"/>
                    </a:schemeClr>
                  </a:solidFill>
                </a:rPr>
                <a:t> is controlled, and an </a:t>
              </a:r>
              <a:r>
                <a:rPr lang="en-US" sz="600" b="1" dirty="0">
                  <a:solidFill>
                    <a:schemeClr val="accent1">
                      <a:lumMod val="75000"/>
                    </a:schemeClr>
                  </a:solidFill>
                </a:rPr>
                <a:t>HbA1c of &lt;8.0% </a:t>
              </a:r>
              <a:r>
                <a:rPr lang="en-US" sz="600" dirty="0">
                  <a:solidFill>
                    <a:schemeClr val="accent1">
                      <a:lumMod val="75000"/>
                    </a:schemeClr>
                  </a:solidFill>
                </a:rPr>
                <a:t>and </a:t>
              </a:r>
              <a:r>
                <a:rPr lang="en-US" sz="600" b="1" dirty="0">
                  <a:solidFill>
                    <a:schemeClr val="accent1">
                      <a:lumMod val="75000"/>
                    </a:schemeClr>
                  </a:solidFill>
                </a:rPr>
                <a:t>nicotine abstinence </a:t>
              </a:r>
              <a:r>
                <a:rPr lang="en-US" sz="600" dirty="0">
                  <a:solidFill>
                    <a:schemeClr val="accent1">
                      <a:lumMod val="75000"/>
                    </a:schemeClr>
                  </a:solidFill>
                </a:rPr>
                <a:t>are pursued.</a:t>
              </a:r>
              <a:endParaRPr lang="en-US" altLang="en-US" sz="600" dirty="0">
                <a:solidFill>
                  <a:schemeClr val="accent1">
                    <a:lumMod val="75000"/>
                  </a:schemeClr>
                </a:solidFill>
              </a:endParaRPr>
            </a:p>
          </p:txBody>
        </p:sp>
        <p:sp>
          <p:nvSpPr>
            <p:cNvPr id="43" name="Rectangle 42">
              <a:extLst>
                <a:ext uri="{FF2B5EF4-FFF2-40B4-BE49-F238E27FC236}">
                  <a16:creationId xmlns:a16="http://schemas.microsoft.com/office/drawing/2014/main" id="{478B44BD-C6D1-4B8A-A638-3341301552CD}"/>
                </a:ext>
              </a:extLst>
            </p:cNvPr>
            <p:cNvSpPr/>
            <p:nvPr/>
          </p:nvSpPr>
          <p:spPr>
            <a:xfrm>
              <a:off x="175846" y="1271954"/>
              <a:ext cx="8868507" cy="3124200"/>
            </a:xfrm>
            <a:prstGeom prst="rect">
              <a:avLst/>
            </a:prstGeom>
            <a:noFill/>
            <a:ln w="12700">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endParaRPr>
            </a:p>
          </p:txBody>
        </p:sp>
        <p:sp>
          <p:nvSpPr>
            <p:cNvPr id="44" name="Rectangle 43">
              <a:extLst>
                <a:ext uri="{FF2B5EF4-FFF2-40B4-BE49-F238E27FC236}">
                  <a16:creationId xmlns:a16="http://schemas.microsoft.com/office/drawing/2014/main" id="{23CD5018-08E2-49D8-BB38-B341DF592F22}"/>
                </a:ext>
              </a:extLst>
            </p:cNvPr>
            <p:cNvSpPr/>
            <p:nvPr/>
          </p:nvSpPr>
          <p:spPr>
            <a:xfrm>
              <a:off x="749178" y="3155255"/>
              <a:ext cx="8110536" cy="458042"/>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altLang="en-US" sz="600" dirty="0">
                  <a:solidFill>
                    <a:schemeClr val="accent1">
                      <a:lumMod val="75000"/>
                    </a:schemeClr>
                  </a:solidFill>
                </a:rPr>
                <a:t>A </a:t>
              </a:r>
              <a:r>
                <a:rPr lang="en-US" altLang="en-US" sz="600" b="1" dirty="0">
                  <a:solidFill>
                    <a:schemeClr val="accent1">
                      <a:lumMod val="75000"/>
                    </a:schemeClr>
                  </a:solidFill>
                </a:rPr>
                <a:t>statin intolerance </a:t>
              </a:r>
              <a:r>
                <a:rPr lang="en-US" altLang="en-US" sz="600" dirty="0">
                  <a:solidFill>
                    <a:schemeClr val="accent1">
                      <a:lumMod val="75000"/>
                    </a:schemeClr>
                  </a:solidFill>
                </a:rPr>
                <a:t>is considered to be proven when multiple statin regimens have led to myalgia or an increase in creatinine kinase of </a:t>
              </a:r>
              <a:r>
                <a:rPr lang="en-US" sz="600" dirty="0">
                  <a:solidFill>
                    <a:schemeClr val="accent1">
                      <a:lumMod val="75000"/>
                    </a:schemeClr>
                  </a:solidFill>
                </a:rPr>
                <a:t>at least five-fold above the upper limit of normal or </a:t>
              </a:r>
              <a:r>
                <a:rPr lang="en-US" altLang="en-US" sz="600" dirty="0">
                  <a:solidFill>
                    <a:schemeClr val="accent1">
                      <a:lumMod val="75000"/>
                    </a:schemeClr>
                  </a:solidFill>
                </a:rPr>
                <a:t>if a statin has been associated with severe hepatopathy. </a:t>
              </a:r>
              <a:endParaRPr lang="en-US" sz="600" dirty="0">
                <a:solidFill>
                  <a:schemeClr val="accent1">
                    <a:lumMod val="75000"/>
                  </a:schemeClr>
                </a:solidFill>
              </a:endParaRPr>
            </a:p>
          </p:txBody>
        </p:sp>
        <p:sp>
          <p:nvSpPr>
            <p:cNvPr id="45" name="Arrow: Right 44">
              <a:extLst>
                <a:ext uri="{FF2B5EF4-FFF2-40B4-BE49-F238E27FC236}">
                  <a16:creationId xmlns:a16="http://schemas.microsoft.com/office/drawing/2014/main" id="{5171445F-39BD-490B-889B-0B86685ABC64}"/>
                </a:ext>
              </a:extLst>
            </p:cNvPr>
            <p:cNvSpPr/>
            <p:nvPr/>
          </p:nvSpPr>
          <p:spPr>
            <a:xfrm>
              <a:off x="403145" y="2085596"/>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endParaRPr>
            </a:p>
          </p:txBody>
        </p:sp>
        <p:sp>
          <p:nvSpPr>
            <p:cNvPr id="46" name="Arrow: Right 45">
              <a:extLst>
                <a:ext uri="{FF2B5EF4-FFF2-40B4-BE49-F238E27FC236}">
                  <a16:creationId xmlns:a16="http://schemas.microsoft.com/office/drawing/2014/main" id="{262BB5C1-A6F6-4232-AFA0-924772F9303F}"/>
                </a:ext>
              </a:extLst>
            </p:cNvPr>
            <p:cNvSpPr/>
            <p:nvPr/>
          </p:nvSpPr>
          <p:spPr>
            <a:xfrm>
              <a:off x="403145" y="2643725"/>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endParaRPr>
            </a:p>
          </p:txBody>
        </p:sp>
        <p:sp>
          <p:nvSpPr>
            <p:cNvPr id="47" name="Arrow: Right 46">
              <a:extLst>
                <a:ext uri="{FF2B5EF4-FFF2-40B4-BE49-F238E27FC236}">
                  <a16:creationId xmlns:a16="http://schemas.microsoft.com/office/drawing/2014/main" id="{372C82FF-6ACE-4437-B9F5-DE1A4F21656F}"/>
                </a:ext>
              </a:extLst>
            </p:cNvPr>
            <p:cNvSpPr/>
            <p:nvPr/>
          </p:nvSpPr>
          <p:spPr>
            <a:xfrm>
              <a:off x="403145" y="3197510"/>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endParaRPr>
            </a:p>
          </p:txBody>
        </p:sp>
        <p:sp>
          <p:nvSpPr>
            <p:cNvPr id="48" name="Rectangle 47">
              <a:extLst>
                <a:ext uri="{FF2B5EF4-FFF2-40B4-BE49-F238E27FC236}">
                  <a16:creationId xmlns:a16="http://schemas.microsoft.com/office/drawing/2014/main" id="{5B8125DB-311D-4389-B13E-A95D2B4C25B4}"/>
                </a:ext>
              </a:extLst>
            </p:cNvPr>
            <p:cNvSpPr/>
            <p:nvPr/>
          </p:nvSpPr>
          <p:spPr>
            <a:xfrm>
              <a:off x="749178" y="3777059"/>
              <a:ext cx="8110536" cy="442738"/>
            </a:xfrm>
            <a:prstGeom prst="rect">
              <a:avLst/>
            </a:pr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0" fontAlgn="base" hangingPunct="0">
                <a:spcBef>
                  <a:spcPct val="0"/>
                </a:spcBef>
                <a:spcAft>
                  <a:spcPct val="0"/>
                </a:spcAft>
              </a:pPr>
              <a:r>
                <a:rPr lang="en-US" altLang="en-US" sz="600" dirty="0">
                  <a:solidFill>
                    <a:schemeClr val="accent1">
                      <a:lumMod val="75000"/>
                    </a:schemeClr>
                  </a:solidFill>
                </a:rPr>
                <a:t>Treatment should be continued only if, </a:t>
              </a:r>
              <a:r>
                <a:rPr lang="en-US" altLang="en-US" sz="600" b="1" dirty="0">
                  <a:solidFill>
                    <a:schemeClr val="accent1">
                      <a:lumMod val="75000"/>
                    </a:schemeClr>
                  </a:solidFill>
                </a:rPr>
                <a:t>within 6 months after initiation</a:t>
              </a:r>
              <a:r>
                <a:rPr lang="en-US" altLang="en-US" sz="600" dirty="0">
                  <a:solidFill>
                    <a:schemeClr val="accent1">
                      <a:lumMod val="75000"/>
                    </a:schemeClr>
                  </a:solidFill>
                </a:rPr>
                <a:t>, LDL-C has decreased by at least 40% from baseline under maximal intensified lipid-lowering therapy or an LDL-C value &lt;1.8 mmol/L was reached (excluding </a:t>
              </a:r>
              <a:r>
                <a:rPr lang="en-US" altLang="en-US" sz="600" dirty="0" err="1">
                  <a:solidFill>
                    <a:schemeClr val="accent1">
                      <a:lumMod val="75000"/>
                    </a:schemeClr>
                  </a:solidFill>
                </a:rPr>
                <a:t>HoFH</a:t>
              </a:r>
              <a:r>
                <a:rPr lang="en-US" altLang="en-US" sz="600" dirty="0">
                  <a:solidFill>
                    <a:schemeClr val="accent1">
                      <a:lumMod val="75000"/>
                    </a:schemeClr>
                  </a:solidFill>
                </a:rPr>
                <a:t>). </a:t>
              </a:r>
            </a:p>
          </p:txBody>
        </p:sp>
        <p:sp>
          <p:nvSpPr>
            <p:cNvPr id="49" name="Arrow: Right 48">
              <a:extLst>
                <a:ext uri="{FF2B5EF4-FFF2-40B4-BE49-F238E27FC236}">
                  <a16:creationId xmlns:a16="http://schemas.microsoft.com/office/drawing/2014/main" id="{F2E8DB45-8483-4081-B2DA-A8F4BED6C51D}"/>
                </a:ext>
              </a:extLst>
            </p:cNvPr>
            <p:cNvSpPr/>
            <p:nvPr/>
          </p:nvSpPr>
          <p:spPr>
            <a:xfrm>
              <a:off x="403145" y="3812935"/>
              <a:ext cx="278423" cy="37098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endParaRPr>
            </a:p>
          </p:txBody>
        </p:sp>
      </p:grpSp>
    </p:spTree>
    <p:extLst>
      <p:ext uri="{BB962C8B-B14F-4D97-AF65-F5344CB8AC3E}">
        <p14:creationId xmlns:p14="http://schemas.microsoft.com/office/powerpoint/2010/main" val="7492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446E1A-5D47-4FC0-9F20-DB1A415BE013}"/>
              </a:ext>
            </a:extLst>
          </p:cNvPr>
          <p:cNvSpPr>
            <a:spLocks noGrp="1"/>
          </p:cNvSpPr>
          <p:nvPr>
            <p:ph sz="quarter" idx="14"/>
          </p:nvPr>
        </p:nvSpPr>
        <p:spPr>
          <a:xfrm>
            <a:off x="1268973" y="1221890"/>
            <a:ext cx="6535737" cy="3134957"/>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en-US" sz="1400" dirty="0">
              <a:solidFill>
                <a:srgbClr val="000000"/>
              </a:solidFill>
            </a:endParaRPr>
          </a:p>
          <a:p>
            <a:pPr marL="0" indent="0">
              <a:buNone/>
            </a:pPr>
            <a:r>
              <a:rPr lang="en-US" sz="1400" b="0" dirty="0">
                <a:solidFill>
                  <a:srgbClr val="000000"/>
                </a:solidFill>
              </a:rPr>
              <a:t>Repatha</a:t>
            </a:r>
            <a:r>
              <a:rPr lang="en-US" sz="1400" b="0" baseline="30000" dirty="0">
                <a:solidFill>
                  <a:srgbClr val="000000"/>
                </a:solidFill>
              </a:rPr>
              <a:t>®</a:t>
            </a:r>
            <a:r>
              <a:rPr lang="en-US" sz="1400" b="0" dirty="0">
                <a:solidFill>
                  <a:srgbClr val="000000"/>
                </a:solidFill>
              </a:rPr>
              <a:t> is indicated as adjunct to diet and maximally tolerated statin with or without additional lipid lowering therapy, for the treatment of:</a:t>
            </a:r>
          </a:p>
          <a:p>
            <a:pPr marL="214313" indent="-214313"/>
            <a:r>
              <a:rPr lang="en-US" sz="1400" b="0" dirty="0">
                <a:solidFill>
                  <a:srgbClr val="000000"/>
                </a:solidFill>
              </a:rPr>
              <a:t>adults with hypercholesterolemia (including heterozygous familial hypercholesterolemia) or</a:t>
            </a:r>
          </a:p>
          <a:p>
            <a:pPr marL="214313" indent="-214313"/>
            <a:r>
              <a:rPr lang="en-US" sz="1400" b="0" dirty="0">
                <a:solidFill>
                  <a:srgbClr val="000000"/>
                </a:solidFill>
              </a:rPr>
              <a:t>adults and adolescents aged 12 years with homozygous familial hypercholesterolemia</a:t>
            </a:r>
          </a:p>
          <a:p>
            <a:pPr marL="0" indent="0">
              <a:buNone/>
            </a:pPr>
            <a:r>
              <a:rPr lang="en-US" sz="1400" b="0" dirty="0">
                <a:solidFill>
                  <a:srgbClr val="000000"/>
                </a:solidFill>
              </a:rPr>
              <a:t>who require additional lowering of LDL cholesterol (LDL-C).</a:t>
            </a:r>
          </a:p>
          <a:p>
            <a:pPr marL="0" indent="0">
              <a:buNone/>
            </a:pPr>
            <a:r>
              <a:rPr lang="en-US" sz="1400" dirty="0">
                <a:solidFill>
                  <a:srgbClr val="000000"/>
                </a:solidFill>
              </a:rPr>
              <a:t>Repatha</a:t>
            </a:r>
            <a:r>
              <a:rPr lang="en-US" sz="1400" baseline="30000" dirty="0">
                <a:solidFill>
                  <a:srgbClr val="000000"/>
                </a:solidFill>
              </a:rPr>
              <a:t>®</a:t>
            </a:r>
            <a:r>
              <a:rPr lang="en-US" sz="1400" dirty="0">
                <a:solidFill>
                  <a:srgbClr val="000000"/>
                </a:solidFill>
              </a:rPr>
              <a:t> is indicated to reduce the risk of cardiovascular events (myocardial infarction, stroke, and coronary revascularization) in patients with high cardiovascular risk. </a:t>
            </a:r>
            <a:endParaRPr lang="en-US" sz="1400" dirty="0">
              <a:cs typeface="Calibri"/>
            </a:endParaRPr>
          </a:p>
          <a:p>
            <a:pPr marL="0" indent="0">
              <a:buClr>
                <a:srgbClr val="007CC2"/>
              </a:buClr>
              <a:buNone/>
            </a:pPr>
            <a:endParaRPr lang="en-US" sz="1050" dirty="0"/>
          </a:p>
        </p:txBody>
      </p:sp>
      <p:sp>
        <p:nvSpPr>
          <p:cNvPr id="4" name="Text Placeholder 3">
            <a:extLst>
              <a:ext uri="{FF2B5EF4-FFF2-40B4-BE49-F238E27FC236}">
                <a16:creationId xmlns:a16="http://schemas.microsoft.com/office/drawing/2014/main" id="{E014776D-D41E-4C68-B4EB-656E0E013B1F}"/>
              </a:ext>
            </a:extLst>
          </p:cNvPr>
          <p:cNvSpPr>
            <a:spLocks noGrp="1"/>
          </p:cNvSpPr>
          <p:nvPr>
            <p:ph type="body" sz="quarter" idx="4294967295"/>
          </p:nvPr>
        </p:nvSpPr>
        <p:spPr>
          <a:xfrm>
            <a:off x="0" y="4619625"/>
            <a:ext cx="6899275" cy="366713"/>
          </a:xfrm>
        </p:spPr>
        <p:txBody>
          <a:bodyPr/>
          <a:lstStyle/>
          <a:p>
            <a:pPr marL="0" indent="0">
              <a:buNone/>
            </a:pPr>
            <a:r>
              <a:rPr lang="en-GB" sz="700" b="0" dirty="0">
                <a:solidFill>
                  <a:srgbClr val="222222"/>
                </a:solidFill>
                <a:latin typeface="arial" panose="020B0604020202020204" pitchFamily="34" charset="0"/>
              </a:rPr>
              <a:t>Repatha</a:t>
            </a:r>
            <a:r>
              <a:rPr lang="en-GB" sz="700" b="0" baseline="30000" dirty="0">
                <a:solidFill>
                  <a:srgbClr val="222222"/>
                </a:solidFill>
                <a:latin typeface="arial" panose="020B0604020202020204" pitchFamily="34" charset="0"/>
              </a:rPr>
              <a:t>®</a:t>
            </a:r>
            <a:r>
              <a:rPr lang="en-GB" sz="700" b="0" dirty="0">
                <a:solidFill>
                  <a:srgbClr val="222222"/>
                </a:solidFill>
                <a:latin typeface="arial" panose="020B0604020202020204" pitchFamily="34" charset="0"/>
              </a:rPr>
              <a:t>  Fachinformation Schweiz, Amgen, November 2018. www.swissmedicinfo.ch</a:t>
            </a:r>
            <a:endParaRPr lang="en-GB" sz="700" b="0" dirty="0">
              <a:solidFill>
                <a:srgbClr val="222222"/>
              </a:solidFill>
              <a:latin typeface="arial" panose="020B0604020202020204" pitchFamily="34" charset="0"/>
              <a:sym typeface="Arial"/>
            </a:endParaRPr>
          </a:p>
        </p:txBody>
      </p:sp>
      <p:pic>
        <p:nvPicPr>
          <p:cNvPr id="8" name="Picture 7">
            <a:extLst>
              <a:ext uri="{FF2B5EF4-FFF2-40B4-BE49-F238E27FC236}">
                <a16:creationId xmlns:a16="http://schemas.microsoft.com/office/drawing/2014/main" id="{F9E8FC82-5152-404F-8907-F567B33DF24E}"/>
              </a:ext>
            </a:extLst>
          </p:cNvPr>
          <p:cNvPicPr>
            <a:picLocks noChangeAspect="1"/>
          </p:cNvPicPr>
          <p:nvPr/>
        </p:nvPicPr>
        <p:blipFill>
          <a:blip r:embed="rId3"/>
          <a:stretch>
            <a:fillRect/>
          </a:stretch>
        </p:blipFill>
        <p:spPr>
          <a:xfrm>
            <a:off x="8299324" y="263013"/>
            <a:ext cx="480997" cy="501910"/>
          </a:xfrm>
          <a:prstGeom prst="rect">
            <a:avLst/>
          </a:prstGeom>
        </p:spPr>
      </p:pic>
      <p:sp>
        <p:nvSpPr>
          <p:cNvPr id="6" name="Title 2">
            <a:extLst>
              <a:ext uri="{FF2B5EF4-FFF2-40B4-BE49-F238E27FC236}">
                <a16:creationId xmlns:a16="http://schemas.microsoft.com/office/drawing/2014/main" id="{CDF00482-6D6C-4E53-928E-2DCFFD2C686E}"/>
              </a:ext>
            </a:extLst>
          </p:cNvPr>
          <p:cNvSpPr txBox="1">
            <a:spLocks/>
          </p:cNvSpPr>
          <p:nvPr/>
        </p:nvSpPr>
        <p:spPr>
          <a:xfrm>
            <a:off x="113168" y="471029"/>
            <a:ext cx="8856662" cy="461665"/>
          </a:xfrm>
          <a:prstGeom prst="rect">
            <a:avLst/>
          </a:prstGeom>
        </p:spPr>
        <p:txBody>
          <a:bodyPr vert="horz" wrap="square" lIns="91440" tIns="45720" rIns="91440" bIns="45720" rtlCol="0" anchor="b" anchorCtr="0">
            <a:spAutoFit/>
          </a:bodyPr>
          <a:lstStyle>
            <a:defPPr>
              <a:defRPr lang="en-US"/>
            </a:defPPr>
            <a:lvl1pPr defTabSz="285700">
              <a:lnSpc>
                <a:spcPct val="100000"/>
              </a:lnSpc>
              <a:spcBef>
                <a:spcPct val="0"/>
              </a:spcBef>
              <a:buNone/>
              <a:defRPr sz="2100" b="1" cap="all" spc="0" baseline="0">
                <a:solidFill>
                  <a:schemeClr val="accent1"/>
                </a:solidFill>
                <a:latin typeface="Calibri" panose="020F0502020204030204" pitchFamily="34" charset="0"/>
                <a:ea typeface="+mj-ea"/>
                <a:cs typeface="+mj-cs"/>
              </a:defRPr>
            </a:lvl1pPr>
          </a:lstStyle>
          <a:p>
            <a:pPr marL="0" marR="0" lvl="0" indent="0" algn="l" defTabSz="285700" rtl="0" eaLnBrk="1" fontAlgn="auto" latinLnBrk="0" hangingPunct="1">
              <a:lnSpc>
                <a:spcPct val="100000"/>
              </a:lnSpc>
              <a:spcBef>
                <a:spcPct val="0"/>
              </a:spcBef>
              <a:spcAft>
                <a:spcPts val="0"/>
              </a:spcAft>
              <a:buClrTx/>
              <a:buSzTx/>
              <a:buFontTx/>
              <a:buNone/>
              <a:tabLst/>
              <a:defRPr/>
            </a:pPr>
            <a:r>
              <a:rPr kumimoji="0" lang="en-US" sz="2100" b="1" i="0" u="none" strike="noStrike" kern="1200" cap="all" spc="0" normalizeH="0" baseline="0" noProof="0" dirty="0">
                <a:ln>
                  <a:noFill/>
                </a:ln>
                <a:solidFill>
                  <a:srgbClr val="0063C3"/>
                </a:solidFill>
                <a:effectLst/>
                <a:uLnTx/>
                <a:uFillTx/>
                <a:latin typeface="Calibri" panose="020F0502020204030204" pitchFamily="34" charset="0"/>
                <a:ea typeface="+mj-ea"/>
                <a:cs typeface="+mj-cs"/>
              </a:rPr>
              <a:t>Indication Repatha® (Evolocumab)</a:t>
            </a:r>
          </a:p>
        </p:txBody>
      </p:sp>
    </p:spTree>
    <p:extLst>
      <p:ext uri="{BB962C8B-B14F-4D97-AF65-F5344CB8AC3E}">
        <p14:creationId xmlns:p14="http://schemas.microsoft.com/office/powerpoint/2010/main" val="183427273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446E1A-5D47-4FC0-9F20-DB1A415BE013}"/>
              </a:ext>
            </a:extLst>
          </p:cNvPr>
          <p:cNvSpPr>
            <a:spLocks noGrp="1"/>
          </p:cNvSpPr>
          <p:nvPr>
            <p:ph sz="quarter" idx="14"/>
          </p:nvPr>
        </p:nvSpPr>
        <p:spPr>
          <a:xfrm>
            <a:off x="1080868" y="1218922"/>
            <a:ext cx="6982264" cy="3114475"/>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de-CH" sz="1200" b="0" dirty="0">
              <a:solidFill>
                <a:srgbClr val="000000"/>
              </a:solidFill>
            </a:endParaRPr>
          </a:p>
          <a:p>
            <a:pPr marL="0" indent="0">
              <a:buNone/>
            </a:pPr>
            <a:r>
              <a:rPr lang="de-CH" sz="1200" b="0" dirty="0">
                <a:solidFill>
                  <a:srgbClr val="000000"/>
                </a:solidFill>
              </a:rPr>
              <a:t>Repatha</a:t>
            </a:r>
            <a:r>
              <a:rPr lang="de-DE" sz="1200" b="0" baseline="30000" dirty="0"/>
              <a:t>®</a:t>
            </a:r>
            <a:r>
              <a:rPr lang="de-CH" sz="1200" b="0" dirty="0">
                <a:solidFill>
                  <a:srgbClr val="000000"/>
                </a:solidFill>
              </a:rPr>
              <a:t> ist indiziert begleitend zu einer Diät und zusätzlich zu einer maximal tolerierten Statin-Dosis mit oder ohne andere lipidsenkende Therapien zur Behandlung von:</a:t>
            </a:r>
          </a:p>
          <a:p>
            <a:pPr marL="285750" lvl="0" indent="-285750"/>
            <a:r>
              <a:rPr lang="de-CH" sz="1200" b="0" dirty="0">
                <a:solidFill>
                  <a:srgbClr val="000000"/>
                </a:solidFill>
              </a:rPr>
              <a:t>Erwachsenen mit Hypercholesterinämie (einschliesslich einer heterozygoten familiären Hypercholesterinämie) oder</a:t>
            </a:r>
            <a:endParaRPr lang="en-US" sz="1200" b="0" dirty="0">
              <a:solidFill>
                <a:srgbClr val="000000"/>
              </a:solidFill>
            </a:endParaRPr>
          </a:p>
          <a:p>
            <a:pPr marL="285750" lvl="0" indent="-285750"/>
            <a:r>
              <a:rPr lang="de-CH" sz="1200" b="0" dirty="0">
                <a:solidFill>
                  <a:srgbClr val="000000"/>
                </a:solidFill>
              </a:rPr>
              <a:t>Erwachsenen und Jugendlichen ab einem Alter von 12 Jahren mit einer homozygoten familiären Hypercholesterinämie,</a:t>
            </a:r>
          </a:p>
          <a:p>
            <a:pPr marL="0" indent="0">
              <a:buNone/>
            </a:pPr>
            <a:r>
              <a:rPr lang="de-CH" sz="1200" b="0" dirty="0">
                <a:solidFill>
                  <a:srgbClr val="000000"/>
                </a:solidFill>
              </a:rPr>
              <a:t>welche eine zusätzliche Low Density Lipoprotein Cholesterin (LDL‑C) Senkung benötigen.</a:t>
            </a:r>
          </a:p>
          <a:p>
            <a:pPr marL="285750" indent="-285750"/>
            <a:r>
              <a:rPr lang="de-CH" sz="1200" dirty="0">
                <a:solidFill>
                  <a:srgbClr val="000000"/>
                </a:solidFill>
              </a:rPr>
              <a:t>Repatha</a:t>
            </a:r>
            <a:r>
              <a:rPr lang="de-DE" sz="1200" baseline="30000" dirty="0"/>
              <a:t>®</a:t>
            </a:r>
            <a:r>
              <a:rPr lang="de-CH" sz="1200" dirty="0">
                <a:solidFill>
                  <a:srgbClr val="000000"/>
                </a:solidFill>
              </a:rPr>
              <a:t> ist zur Verminderung des Risikos für kardiovaskuläre Ereignisse (Herzinfarkt, Schlaganfall und koronare Revaskularisation) bei Patienten mit hohem kardiovaskulären Risiko indiziert. </a:t>
            </a:r>
            <a:endParaRPr lang="en-US" sz="1200" b="0" dirty="0">
              <a:solidFill>
                <a:srgbClr val="000000"/>
              </a:solidFill>
            </a:endParaRPr>
          </a:p>
          <a:p>
            <a:pPr marL="0" indent="0">
              <a:buClr>
                <a:srgbClr val="007CC2"/>
              </a:buClr>
              <a:buNone/>
            </a:pPr>
            <a:endParaRPr lang="en-US" sz="1000" dirty="0"/>
          </a:p>
        </p:txBody>
      </p:sp>
      <p:sp>
        <p:nvSpPr>
          <p:cNvPr id="4" name="Text Placeholder 3">
            <a:extLst>
              <a:ext uri="{FF2B5EF4-FFF2-40B4-BE49-F238E27FC236}">
                <a16:creationId xmlns:a16="http://schemas.microsoft.com/office/drawing/2014/main" id="{E014776D-D41E-4C68-B4EB-656E0E013B1F}"/>
              </a:ext>
            </a:extLst>
          </p:cNvPr>
          <p:cNvSpPr>
            <a:spLocks noGrp="1"/>
          </p:cNvSpPr>
          <p:nvPr>
            <p:ph type="body" sz="quarter" idx="4294967295"/>
          </p:nvPr>
        </p:nvSpPr>
        <p:spPr>
          <a:xfrm>
            <a:off x="0" y="4619625"/>
            <a:ext cx="6899275" cy="366713"/>
          </a:xfrm>
        </p:spPr>
        <p:txBody>
          <a:bodyPr/>
          <a:lstStyle/>
          <a:p>
            <a:pPr marL="0" indent="0">
              <a:buNone/>
            </a:pPr>
            <a:r>
              <a:rPr lang="en-GB" sz="600" b="0" dirty="0">
                <a:solidFill>
                  <a:srgbClr val="222222"/>
                </a:solidFill>
              </a:rPr>
              <a:t>Repatha</a:t>
            </a:r>
            <a:r>
              <a:rPr lang="en-GB" sz="600" b="0" baseline="30000" dirty="0">
                <a:solidFill>
                  <a:srgbClr val="222222"/>
                </a:solidFill>
              </a:rPr>
              <a:t>® </a:t>
            </a:r>
            <a:r>
              <a:rPr lang="en-GB" sz="600" b="0" dirty="0">
                <a:solidFill>
                  <a:srgbClr val="222222"/>
                </a:solidFill>
              </a:rPr>
              <a:t> </a:t>
            </a:r>
            <a:r>
              <a:rPr lang="en-GB" sz="600" b="0" dirty="0" err="1">
                <a:solidFill>
                  <a:srgbClr val="222222"/>
                </a:solidFill>
              </a:rPr>
              <a:t>Fachinformation</a:t>
            </a:r>
            <a:r>
              <a:rPr lang="en-GB" sz="600" b="0" dirty="0">
                <a:solidFill>
                  <a:srgbClr val="222222"/>
                </a:solidFill>
              </a:rPr>
              <a:t>, </a:t>
            </a:r>
            <a:r>
              <a:rPr lang="en-GB" sz="600" b="0" dirty="0">
                <a:solidFill>
                  <a:srgbClr val="222222"/>
                </a:solidFill>
                <a:hlinkClick r:id="rId3"/>
              </a:rPr>
              <a:t>www.swissmedicinfo.ch</a:t>
            </a:r>
            <a:r>
              <a:rPr lang="en-US" sz="600" dirty="0">
                <a:solidFill>
                  <a:srgbClr val="222222"/>
                </a:solidFill>
              </a:rPr>
              <a:t>; </a:t>
            </a:r>
            <a:r>
              <a:rPr lang="en-US" sz="600" b="0" dirty="0">
                <a:solidFill>
                  <a:srgbClr val="222222"/>
                </a:solidFill>
              </a:rPr>
              <a:t>(online access Nov. 2018).</a:t>
            </a:r>
            <a:endParaRPr lang="en-GB" sz="600" b="0" dirty="0">
              <a:solidFill>
                <a:srgbClr val="222222"/>
              </a:solidFill>
              <a:sym typeface="Arial"/>
            </a:endParaRPr>
          </a:p>
        </p:txBody>
      </p:sp>
      <p:pic>
        <p:nvPicPr>
          <p:cNvPr id="8" name="Picture 7">
            <a:extLst>
              <a:ext uri="{FF2B5EF4-FFF2-40B4-BE49-F238E27FC236}">
                <a16:creationId xmlns:a16="http://schemas.microsoft.com/office/drawing/2014/main" id="{F9E8FC82-5152-404F-8907-F567B33DF24E}"/>
              </a:ext>
            </a:extLst>
          </p:cNvPr>
          <p:cNvPicPr>
            <a:picLocks noChangeAspect="1"/>
          </p:cNvPicPr>
          <p:nvPr/>
        </p:nvPicPr>
        <p:blipFill>
          <a:blip r:embed="rId4"/>
          <a:stretch>
            <a:fillRect/>
          </a:stretch>
        </p:blipFill>
        <p:spPr>
          <a:xfrm>
            <a:off x="8299324" y="263013"/>
            <a:ext cx="480997" cy="501910"/>
          </a:xfrm>
          <a:prstGeom prst="rect">
            <a:avLst/>
          </a:prstGeom>
        </p:spPr>
      </p:pic>
      <p:sp>
        <p:nvSpPr>
          <p:cNvPr id="6" name="Title 2">
            <a:extLst>
              <a:ext uri="{FF2B5EF4-FFF2-40B4-BE49-F238E27FC236}">
                <a16:creationId xmlns:a16="http://schemas.microsoft.com/office/drawing/2014/main" id="{CDF00482-6D6C-4E53-928E-2DCFFD2C686E}"/>
              </a:ext>
            </a:extLst>
          </p:cNvPr>
          <p:cNvSpPr txBox="1">
            <a:spLocks/>
          </p:cNvSpPr>
          <p:nvPr/>
        </p:nvSpPr>
        <p:spPr>
          <a:xfrm>
            <a:off x="113168" y="517196"/>
            <a:ext cx="8856662" cy="415498"/>
          </a:xfrm>
          <a:prstGeom prst="rect">
            <a:avLst/>
          </a:prstGeom>
        </p:spPr>
        <p:txBody>
          <a:bodyPr vert="horz" wrap="square" lIns="91440" tIns="45720" rIns="91440" bIns="45720" rtlCol="0" anchor="b" anchorCtr="0">
            <a:spAutoFit/>
          </a:bodyPr>
          <a:lstStyle>
            <a:defPPr>
              <a:defRPr lang="en-US"/>
            </a:defPPr>
            <a:lvl1pPr defTabSz="285700">
              <a:lnSpc>
                <a:spcPct val="100000"/>
              </a:lnSpc>
              <a:spcBef>
                <a:spcPct val="0"/>
              </a:spcBef>
              <a:buNone/>
              <a:defRPr sz="2100" b="1" cap="all" spc="0" baseline="0">
                <a:solidFill>
                  <a:schemeClr val="accent1"/>
                </a:solidFill>
                <a:latin typeface="Calibri" panose="020F0502020204030204" pitchFamily="34" charset="0"/>
                <a:ea typeface="+mj-ea"/>
                <a:cs typeface="+mj-cs"/>
              </a:defRPr>
            </a:lvl1pPr>
          </a:lstStyle>
          <a:p>
            <a:pPr marL="0" marR="0" lvl="0" indent="0" algn="l" defTabSz="285700" rtl="0" eaLnBrk="1" fontAlgn="auto" latinLnBrk="0" hangingPunct="1">
              <a:lnSpc>
                <a:spcPct val="100000"/>
              </a:lnSpc>
              <a:spcBef>
                <a:spcPct val="0"/>
              </a:spcBef>
              <a:spcAft>
                <a:spcPts val="0"/>
              </a:spcAft>
              <a:buClrTx/>
              <a:buSzTx/>
              <a:buFontTx/>
              <a:buNone/>
              <a:tabLst/>
              <a:defRPr/>
            </a:pPr>
            <a:r>
              <a:rPr kumimoji="0" lang="en-US" sz="2100" b="1" i="0" u="none" strike="noStrike" kern="1200" cap="all" spc="0" normalizeH="0" baseline="0" noProof="0" dirty="0" err="1">
                <a:ln>
                  <a:noFill/>
                </a:ln>
                <a:solidFill>
                  <a:srgbClr val="0063C3"/>
                </a:solidFill>
                <a:effectLst/>
                <a:uLnTx/>
                <a:uFillTx/>
                <a:latin typeface="Calibri" panose="020F0502020204030204" pitchFamily="34" charset="0"/>
                <a:ea typeface="+mj-ea"/>
                <a:cs typeface="+mj-cs"/>
              </a:rPr>
              <a:t>IndiKation</a:t>
            </a:r>
            <a:r>
              <a:rPr kumimoji="0" lang="en-US" sz="2100" b="1" i="0" u="none" strike="noStrike" kern="1200" cap="all" spc="0" normalizeH="0" baseline="0" noProof="0" dirty="0">
                <a:ln>
                  <a:noFill/>
                </a:ln>
                <a:solidFill>
                  <a:srgbClr val="0063C3"/>
                </a:solidFill>
                <a:effectLst/>
                <a:uLnTx/>
                <a:uFillTx/>
                <a:latin typeface="Calibri" panose="020F0502020204030204" pitchFamily="34" charset="0"/>
                <a:ea typeface="+mj-ea"/>
                <a:cs typeface="+mj-cs"/>
              </a:rPr>
              <a:t> Repatha® (Evolocumab)</a:t>
            </a:r>
          </a:p>
        </p:txBody>
      </p:sp>
      <p:sp>
        <p:nvSpPr>
          <p:cNvPr id="7" name="Rectangle 6">
            <a:extLst>
              <a:ext uri="{FF2B5EF4-FFF2-40B4-BE49-F238E27FC236}">
                <a16:creationId xmlns:a16="http://schemas.microsoft.com/office/drawing/2014/main" id="{64C422D7-F4A7-4C44-9F4B-DEFADDD78340}"/>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13811985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FDE862-094A-4B76-A77B-8DAA95EA15CE}"/>
              </a:ext>
            </a:extLst>
          </p:cNvPr>
          <p:cNvSpPr>
            <a:spLocks noGrp="1"/>
          </p:cNvSpPr>
          <p:nvPr>
            <p:ph sz="quarter" idx="14"/>
          </p:nvPr>
        </p:nvSpPr>
        <p:spPr/>
        <p:txBody>
          <a:bodyPr/>
          <a:lstStyle/>
          <a:p>
            <a:pPr marL="0" indent="0">
              <a:spcBef>
                <a:spcPts val="0"/>
              </a:spcBef>
              <a:buNone/>
            </a:pPr>
            <a:r>
              <a:rPr lang="de-CH" sz="1000" dirty="0"/>
              <a:t>Nach Kostengutsprache </a:t>
            </a:r>
            <a:r>
              <a:rPr lang="de-CH" sz="1000" b="0" dirty="0"/>
              <a:t>durch den Krankenversicherer nach vorgängiger Konsultation des Vertrauensarztes.</a:t>
            </a:r>
            <a:endParaRPr lang="en-US" sz="1000" b="0" dirty="0"/>
          </a:p>
          <a:p>
            <a:pPr marL="0" indent="0">
              <a:spcBef>
                <a:spcPts val="0"/>
              </a:spcBef>
              <a:buNone/>
            </a:pPr>
            <a:endParaRPr lang="en-US" sz="1000" b="0" dirty="0"/>
          </a:p>
          <a:p>
            <a:pPr marL="0" indent="0">
              <a:spcBef>
                <a:spcPts val="0"/>
              </a:spcBef>
              <a:buNone/>
            </a:pPr>
            <a:r>
              <a:rPr lang="de-CH" sz="1000" b="0" dirty="0"/>
              <a:t>Repatha wird vergütet begleitend zu einer Diät und zusätzlich zu einer maximal verträglichen Dosierung einer intensivierten LDL-C senkenden Therapie.</a:t>
            </a:r>
            <a:endParaRPr lang="en-US" sz="1000" b="0" dirty="0"/>
          </a:p>
          <a:p>
            <a:pPr marL="0" indent="0">
              <a:spcBef>
                <a:spcPts val="0"/>
              </a:spcBef>
              <a:buNone/>
            </a:pPr>
            <a:endParaRPr lang="en-US" sz="1000" b="0" dirty="0"/>
          </a:p>
          <a:p>
            <a:pPr marL="0" indent="0">
              <a:spcBef>
                <a:spcPts val="0"/>
              </a:spcBef>
              <a:buNone/>
            </a:pPr>
            <a:r>
              <a:rPr lang="de-CH" sz="1000" b="0" dirty="0"/>
              <a:t>In der </a:t>
            </a:r>
            <a:r>
              <a:rPr lang="de-CH" sz="1000" dirty="0"/>
              <a:t>Sekundärprävention nach einem klinisch manifesten </a:t>
            </a:r>
            <a:r>
              <a:rPr lang="de-CH" sz="1000" dirty="0" err="1"/>
              <a:t>atherosklerotisch</a:t>
            </a:r>
            <a:r>
              <a:rPr lang="de-CH" sz="1000" dirty="0"/>
              <a:t> bedingten, ischämischen kardiovaskulären Ereignis </a:t>
            </a:r>
            <a:r>
              <a:rPr lang="de-CH" sz="1000" b="0" dirty="0"/>
              <a:t>mit einem </a:t>
            </a:r>
            <a:r>
              <a:rPr lang="de-CH" sz="1000" u="sng" dirty="0"/>
              <a:t>LDL-C &gt; 2.6 mmol/L </a:t>
            </a:r>
            <a:endParaRPr lang="en-US" sz="1000" u="sng" dirty="0"/>
          </a:p>
          <a:p>
            <a:pPr>
              <a:spcBef>
                <a:spcPts val="0"/>
              </a:spcBef>
            </a:pPr>
            <a:r>
              <a:rPr lang="de-CH" sz="1000" b="0" dirty="0"/>
              <a:t>bei Erwachsenen mit Hypercholesterinämie </a:t>
            </a:r>
            <a:endParaRPr lang="en-US" sz="1000" b="0" dirty="0"/>
          </a:p>
          <a:p>
            <a:pPr>
              <a:spcBef>
                <a:spcPts val="0"/>
              </a:spcBef>
            </a:pPr>
            <a:r>
              <a:rPr lang="de-CH" sz="1000" b="0" dirty="0"/>
              <a:t>bei Erwachsenen mit heterozygoten familiären Hypercholesterinämie </a:t>
            </a:r>
            <a:endParaRPr lang="en-US" sz="1000" b="0" dirty="0"/>
          </a:p>
          <a:p>
            <a:pPr>
              <a:spcBef>
                <a:spcPts val="0"/>
              </a:spcBef>
            </a:pPr>
            <a:r>
              <a:rPr lang="de-CH" sz="1000" b="0" dirty="0"/>
              <a:t>bei Erwachsenen und Jugendlichen ab einem Alter von 12 Jahren mit einer homozygoten familiären Hypercholesterinämie </a:t>
            </a:r>
            <a:endParaRPr lang="en-US" sz="1000" b="0" dirty="0"/>
          </a:p>
          <a:p>
            <a:pPr marL="0" indent="0">
              <a:spcBef>
                <a:spcPts val="0"/>
              </a:spcBef>
              <a:buNone/>
            </a:pPr>
            <a:r>
              <a:rPr lang="de-CH" sz="1000" b="0" dirty="0"/>
              <a:t> </a:t>
            </a:r>
            <a:endParaRPr lang="en-US" sz="1000" b="0" dirty="0"/>
          </a:p>
          <a:p>
            <a:pPr marL="0" indent="0">
              <a:spcBef>
                <a:spcPts val="0"/>
              </a:spcBef>
              <a:buNone/>
            </a:pPr>
            <a:r>
              <a:rPr lang="de-CH" sz="1000" b="0" dirty="0"/>
              <a:t>In der </a:t>
            </a:r>
            <a:r>
              <a:rPr lang="de-CH" sz="1000" dirty="0"/>
              <a:t>Primärprävention</a:t>
            </a:r>
            <a:r>
              <a:rPr lang="de-CH" sz="1000" b="0" dirty="0"/>
              <a:t> nur bei Hochrisikopatienten:</a:t>
            </a:r>
            <a:endParaRPr lang="en-US" sz="1000" b="0" dirty="0"/>
          </a:p>
          <a:p>
            <a:pPr>
              <a:spcBef>
                <a:spcPts val="0"/>
              </a:spcBef>
            </a:pPr>
            <a:r>
              <a:rPr lang="de-CH" sz="1000" b="0" dirty="0"/>
              <a:t>mit einem </a:t>
            </a:r>
            <a:r>
              <a:rPr lang="de-CH" sz="1000" u="sng" dirty="0"/>
              <a:t>LDL-C &gt; 5.0 mmol/L </a:t>
            </a:r>
            <a:r>
              <a:rPr lang="de-CH" sz="1000" b="0" dirty="0"/>
              <a:t>bei Erwachsenen mit einer schweren </a:t>
            </a:r>
            <a:r>
              <a:rPr lang="de-CH" sz="1000" dirty="0"/>
              <a:t>heterozygoten familiären Hypercholesterinämie</a:t>
            </a:r>
            <a:r>
              <a:rPr lang="de-CH" sz="1000" b="0" dirty="0"/>
              <a:t>  </a:t>
            </a:r>
            <a:endParaRPr lang="en-US" sz="1000" b="0" dirty="0"/>
          </a:p>
          <a:p>
            <a:pPr>
              <a:spcBef>
                <a:spcPts val="0"/>
              </a:spcBef>
            </a:pPr>
            <a:r>
              <a:rPr lang="de-CH" sz="1000" b="0" dirty="0"/>
              <a:t>mit einem </a:t>
            </a:r>
            <a:r>
              <a:rPr lang="de-CH" sz="1000" u="sng" dirty="0"/>
              <a:t>LDL-C &gt; 5.0 mmol/L </a:t>
            </a:r>
            <a:r>
              <a:rPr lang="de-CH" sz="1000" b="0" dirty="0"/>
              <a:t>bei Erwachsenen und Jugendlichen ab einem Alter von 12 Jahren mit einer </a:t>
            </a:r>
            <a:r>
              <a:rPr lang="de-CH" sz="1000" dirty="0"/>
              <a:t>homozygoten familiären Hypercholesterinämie  </a:t>
            </a:r>
            <a:endParaRPr lang="en-US" sz="1000" dirty="0"/>
          </a:p>
          <a:p>
            <a:pPr>
              <a:spcBef>
                <a:spcPts val="0"/>
              </a:spcBef>
            </a:pPr>
            <a:r>
              <a:rPr lang="de-CH" sz="1000" b="0" dirty="0"/>
              <a:t>mit einem </a:t>
            </a:r>
            <a:r>
              <a:rPr lang="de-CH" sz="1000" u="sng" dirty="0"/>
              <a:t>LDL-C &gt; 4.5 mmol/</a:t>
            </a:r>
            <a:r>
              <a:rPr lang="de-CH" sz="1000" b="0" dirty="0"/>
              <a:t>L bei Erwachsenen mit einer schweren </a:t>
            </a:r>
            <a:r>
              <a:rPr lang="de-CH" sz="1000" dirty="0"/>
              <a:t>heterozygoten familiären Hypercholesterinämie mit mindestens einem der folgenden zusätzlichen Risikofaktoren</a:t>
            </a:r>
            <a:r>
              <a:rPr lang="de-CH" sz="1000" b="0" dirty="0"/>
              <a:t>: Diabetes Mellitus, erhöhtes </a:t>
            </a:r>
            <a:r>
              <a:rPr lang="de-CH" sz="1000" b="0" dirty="0" err="1"/>
              <a:t>Lipoprotein</a:t>
            </a:r>
            <a:r>
              <a:rPr lang="de-CH" sz="1000" b="0" dirty="0"/>
              <a:t> (a) &gt; 50 mg/</a:t>
            </a:r>
            <a:r>
              <a:rPr lang="de-CH" sz="1000" b="0" dirty="0" err="1"/>
              <a:t>dL</a:t>
            </a:r>
            <a:r>
              <a:rPr lang="de-CH" sz="1000" b="0" dirty="0"/>
              <a:t> resp. 120 </a:t>
            </a:r>
            <a:r>
              <a:rPr lang="de-CH" sz="1000" b="0" dirty="0" err="1"/>
              <a:t>nmol</a:t>
            </a:r>
            <a:r>
              <a:rPr lang="de-CH" sz="1000" b="0" dirty="0"/>
              <a:t>/L, ausgeprägte arterielle Hypertonie </a:t>
            </a:r>
            <a:endParaRPr lang="en-US" sz="1000" b="0" dirty="0"/>
          </a:p>
          <a:p>
            <a:pPr marL="0" indent="0">
              <a:spcBef>
                <a:spcPts val="0"/>
              </a:spcBef>
              <a:buNone/>
            </a:pPr>
            <a:endParaRPr lang="en-US" sz="1000" b="0" dirty="0"/>
          </a:p>
        </p:txBody>
      </p:sp>
      <p:sp>
        <p:nvSpPr>
          <p:cNvPr id="3" name="Title 2">
            <a:extLst>
              <a:ext uri="{FF2B5EF4-FFF2-40B4-BE49-F238E27FC236}">
                <a16:creationId xmlns:a16="http://schemas.microsoft.com/office/drawing/2014/main" id="{E99288B8-95D8-4283-B8C1-08C74A30303B}"/>
              </a:ext>
            </a:extLst>
          </p:cNvPr>
          <p:cNvSpPr>
            <a:spLocks noGrp="1"/>
          </p:cNvSpPr>
          <p:nvPr>
            <p:ph type="title"/>
          </p:nvPr>
        </p:nvSpPr>
        <p:spPr>
          <a:xfrm>
            <a:off x="363538" y="409470"/>
            <a:ext cx="8416782" cy="523220"/>
          </a:xfrm>
        </p:spPr>
        <p:txBody>
          <a:bodyPr/>
          <a:lstStyle/>
          <a:p>
            <a:r>
              <a:rPr lang="de-CH" sz="2800" dirty="0" err="1">
                <a:solidFill>
                  <a:srgbClr val="0063C3"/>
                </a:solidFill>
              </a:rPr>
              <a:t>Limitatio</a:t>
            </a:r>
            <a:r>
              <a:rPr lang="de-CH" sz="2800" dirty="0">
                <a:solidFill>
                  <a:srgbClr val="0063C3"/>
                </a:solidFill>
              </a:rPr>
              <a:t> </a:t>
            </a:r>
            <a:r>
              <a:rPr lang="en-US" sz="2800" dirty="0">
                <a:solidFill>
                  <a:srgbClr val="0063C3"/>
                </a:solidFill>
              </a:rPr>
              <a:t>Repatha® (Evolocumab) </a:t>
            </a:r>
            <a:r>
              <a:rPr lang="de-CH" dirty="0"/>
              <a:t>	(1/2)</a:t>
            </a:r>
            <a:endParaRPr lang="en-US" dirty="0"/>
          </a:p>
        </p:txBody>
      </p:sp>
      <p:sp>
        <p:nvSpPr>
          <p:cNvPr id="5" name="Rectangle 4">
            <a:extLst>
              <a:ext uri="{FF2B5EF4-FFF2-40B4-BE49-F238E27FC236}">
                <a16:creationId xmlns:a16="http://schemas.microsoft.com/office/drawing/2014/main" id="{341CDD6D-D746-496A-9CD3-1F64D2B9D7EE}"/>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3"/>
              </a:rPr>
              <a:t>http://www.spezilitätenliste.ch</a:t>
            </a:r>
            <a:r>
              <a:rPr lang="en-US" sz="600" dirty="0">
                <a:solidFill>
                  <a:srgbClr val="222222"/>
                </a:solidFill>
              </a:rPr>
              <a:t>; (online access Oct. 2019).</a:t>
            </a:r>
          </a:p>
        </p:txBody>
      </p:sp>
      <p:sp>
        <p:nvSpPr>
          <p:cNvPr id="6" name="Rectangle 5">
            <a:extLst>
              <a:ext uri="{FF2B5EF4-FFF2-40B4-BE49-F238E27FC236}">
                <a16:creationId xmlns:a16="http://schemas.microsoft.com/office/drawing/2014/main" id="{77A7740D-6767-4C76-A734-253289555488}"/>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289257384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FDE862-094A-4B76-A77B-8DAA95EA15CE}"/>
              </a:ext>
            </a:extLst>
          </p:cNvPr>
          <p:cNvSpPr>
            <a:spLocks noGrp="1"/>
          </p:cNvSpPr>
          <p:nvPr>
            <p:ph sz="quarter" idx="14"/>
          </p:nvPr>
        </p:nvSpPr>
        <p:spPr>
          <a:xfrm>
            <a:off x="363538" y="1280161"/>
            <a:ext cx="8605650" cy="3114475"/>
          </a:xfrm>
        </p:spPr>
        <p:txBody>
          <a:bodyPr/>
          <a:lstStyle/>
          <a:p>
            <a:pPr marL="0" indent="0">
              <a:spcBef>
                <a:spcPts val="0"/>
              </a:spcBef>
              <a:buNone/>
            </a:pPr>
            <a:r>
              <a:rPr lang="de-CH" sz="1000" b="0" dirty="0"/>
              <a:t>Repatha wird nur vergütet, wenn aufgrund des sehr hohen kardiovaskulären Risikos eine zusätzliche LDL-C Senkung medizinisch erforderlich ist, d.h. </a:t>
            </a:r>
            <a:endParaRPr lang="en-US" sz="1000" b="0" dirty="0"/>
          </a:p>
          <a:p>
            <a:pPr>
              <a:spcBef>
                <a:spcPts val="0"/>
              </a:spcBef>
            </a:pPr>
            <a:r>
              <a:rPr lang="de-CH" sz="1000" b="0" dirty="0"/>
              <a:t>wenn über mindestens </a:t>
            </a:r>
            <a:r>
              <a:rPr lang="de-CH" sz="1000" dirty="0"/>
              <a:t>3 Monate mit der maximal verträglichen Dosierung einer intensivierten LDL-C senkenden Therapie </a:t>
            </a:r>
            <a:r>
              <a:rPr lang="de-CH" sz="1000" b="0" dirty="0"/>
              <a:t>mit mindestens zwei verschiedenen </a:t>
            </a:r>
            <a:r>
              <a:rPr lang="de-CH" sz="1000" b="0" dirty="0" err="1"/>
              <a:t>Statinen</a:t>
            </a:r>
            <a:r>
              <a:rPr lang="de-CH" sz="1000" b="0" dirty="0"/>
              <a:t> mit oder ohne </a:t>
            </a:r>
            <a:r>
              <a:rPr lang="de-CH" sz="1000" b="0" dirty="0" err="1"/>
              <a:t>Ezetimib</a:t>
            </a:r>
            <a:r>
              <a:rPr lang="de-CH" sz="1000" b="0" dirty="0"/>
              <a:t> (oder </a:t>
            </a:r>
            <a:r>
              <a:rPr lang="de-CH" sz="1000" b="0" dirty="0" err="1"/>
              <a:t>Ezetimib</a:t>
            </a:r>
            <a:r>
              <a:rPr lang="de-CH" sz="1000" b="0" dirty="0"/>
              <a:t> mit oder ohne weiteren Lipidsenker bei </a:t>
            </a:r>
            <a:r>
              <a:rPr lang="de-CH" sz="1000" b="0" dirty="0" err="1"/>
              <a:t>Statin</a:t>
            </a:r>
            <a:r>
              <a:rPr lang="de-CH" sz="1000" b="0" dirty="0"/>
              <a:t>-Unverträglichkeit) die oben erwähnten LDL-C-Werte nicht erreicht werden können und</a:t>
            </a:r>
            <a:endParaRPr lang="en-US" sz="1000" b="0" dirty="0"/>
          </a:p>
          <a:p>
            <a:pPr>
              <a:spcBef>
                <a:spcPts val="0"/>
              </a:spcBef>
            </a:pPr>
            <a:r>
              <a:rPr lang="de-CH" sz="1000" b="0" dirty="0"/>
              <a:t>wenn der </a:t>
            </a:r>
            <a:r>
              <a:rPr lang="de-CH" sz="1000" dirty="0"/>
              <a:t>arterielle Blutdruck kontrolliert </a:t>
            </a:r>
            <a:r>
              <a:rPr lang="de-CH" sz="1000" b="0" dirty="0"/>
              <a:t>und wenn eine Einstellung des Blutzuckers auf ein </a:t>
            </a:r>
            <a:r>
              <a:rPr lang="de-CH" sz="1000" dirty="0"/>
              <a:t>HbA1c-Wert kleiner 8 % </a:t>
            </a:r>
            <a:r>
              <a:rPr lang="de-CH" sz="1000" b="0" dirty="0"/>
              <a:t>sowie eine </a:t>
            </a:r>
            <a:r>
              <a:rPr lang="de-CH" sz="1000" dirty="0"/>
              <a:t>Nikotinabstinenz angestrebt </a:t>
            </a:r>
            <a:r>
              <a:rPr lang="de-CH" sz="1000" b="0" dirty="0"/>
              <a:t>werden.</a:t>
            </a:r>
            <a:endParaRPr lang="en-US" sz="1000" b="0" dirty="0"/>
          </a:p>
          <a:p>
            <a:pPr marL="0" indent="0">
              <a:spcBef>
                <a:spcPts val="0"/>
              </a:spcBef>
              <a:buNone/>
            </a:pPr>
            <a:endParaRPr lang="en-US" sz="1000" b="0" dirty="0"/>
          </a:p>
          <a:p>
            <a:pPr marL="0" indent="0">
              <a:spcBef>
                <a:spcPts val="0"/>
              </a:spcBef>
              <a:buNone/>
            </a:pPr>
            <a:r>
              <a:rPr lang="de-CH" sz="1000" b="0" dirty="0"/>
              <a:t>Eine </a:t>
            </a:r>
            <a:r>
              <a:rPr lang="de-CH" sz="1000" dirty="0"/>
              <a:t>Unverträglichkeit gegenüber </a:t>
            </a:r>
            <a:r>
              <a:rPr lang="de-CH" sz="1000" dirty="0" err="1"/>
              <a:t>Statinen</a:t>
            </a:r>
            <a:r>
              <a:rPr lang="de-CH" sz="1000" dirty="0"/>
              <a:t> </a:t>
            </a:r>
            <a:r>
              <a:rPr lang="de-CH" sz="1000" b="0" dirty="0"/>
              <a:t>gilt als belegt, wenn</a:t>
            </a:r>
            <a:endParaRPr lang="en-US" sz="1000" b="0" dirty="0"/>
          </a:p>
          <a:p>
            <a:pPr>
              <a:spcBef>
                <a:spcPts val="0"/>
              </a:spcBef>
            </a:pPr>
            <a:r>
              <a:rPr lang="de-CH" sz="1000" b="0" dirty="0"/>
              <a:t>Therapieversuche mit mehreren </a:t>
            </a:r>
            <a:r>
              <a:rPr lang="de-CH" sz="1000" b="0" dirty="0" err="1"/>
              <a:t>Statinen</a:t>
            </a:r>
            <a:r>
              <a:rPr lang="de-CH" sz="1000" b="0" dirty="0"/>
              <a:t> zu Myalgien oder</a:t>
            </a:r>
            <a:endParaRPr lang="en-US" sz="1000" b="0" dirty="0"/>
          </a:p>
          <a:p>
            <a:pPr>
              <a:spcBef>
                <a:spcPts val="0"/>
              </a:spcBef>
            </a:pPr>
            <a:r>
              <a:rPr lang="de-CH" sz="1000" b="0" dirty="0"/>
              <a:t>einem Anstieg der Kreatinin-</a:t>
            </a:r>
            <a:r>
              <a:rPr lang="de-CH" sz="1000" b="0" dirty="0" err="1"/>
              <a:t>Kinase</a:t>
            </a:r>
            <a:r>
              <a:rPr lang="de-CH" sz="1000" b="0" dirty="0"/>
              <a:t> auf mindestens das Fünffache des oberen Normwertes führten oder</a:t>
            </a:r>
            <a:endParaRPr lang="en-US" sz="1000" b="0" dirty="0"/>
          </a:p>
          <a:p>
            <a:pPr>
              <a:spcBef>
                <a:spcPts val="0"/>
              </a:spcBef>
            </a:pPr>
            <a:r>
              <a:rPr lang="de-CH" sz="1000" b="0" dirty="0"/>
              <a:t>wenn durch ein </a:t>
            </a:r>
            <a:r>
              <a:rPr lang="de-CH" sz="1000" b="0" dirty="0" err="1"/>
              <a:t>Statin</a:t>
            </a:r>
            <a:r>
              <a:rPr lang="de-CH" sz="1000" b="0" dirty="0"/>
              <a:t> eine schwere Hepatopathie aufgetreten ist.</a:t>
            </a:r>
            <a:endParaRPr lang="en-US" sz="1000" b="0" dirty="0"/>
          </a:p>
          <a:p>
            <a:pPr marL="0" indent="0">
              <a:spcBef>
                <a:spcPts val="0"/>
              </a:spcBef>
              <a:buNone/>
            </a:pPr>
            <a:endParaRPr lang="de-CH" sz="1000" b="0" dirty="0"/>
          </a:p>
          <a:p>
            <a:pPr marL="0" indent="0">
              <a:spcBef>
                <a:spcPts val="0"/>
              </a:spcBef>
              <a:buNone/>
            </a:pPr>
            <a:r>
              <a:rPr lang="de-CH" sz="800" b="0" dirty="0"/>
              <a:t>Diagnose und Erstverordnung sowie regelmässige Kontrollen müssen durch einen Facharzt FMH der </a:t>
            </a:r>
            <a:r>
              <a:rPr lang="de-CH" sz="800" b="0" dirty="0" err="1"/>
              <a:t>Angiologie</a:t>
            </a:r>
            <a:r>
              <a:rPr lang="de-CH" sz="800" b="0" dirty="0"/>
              <a:t>, Diabetologie / Endokrinologie, Kardiologie, Nephrologie, Neurologie oder durch ausgewiesene Hypercholesterinämie-Experten durchgeführt werden. Die entsprechende Liste mit den Experten ist unter folgender Adresse abrufbar: http://www.bag.admin.ch/sl-ref </a:t>
            </a:r>
            <a:endParaRPr lang="en-US" sz="800" b="0" dirty="0"/>
          </a:p>
          <a:p>
            <a:pPr marL="0" indent="0">
              <a:spcBef>
                <a:spcPts val="0"/>
              </a:spcBef>
              <a:buNone/>
            </a:pPr>
            <a:r>
              <a:rPr lang="de-CH" sz="800" b="0" dirty="0"/>
              <a:t> </a:t>
            </a:r>
            <a:endParaRPr lang="en-US" sz="800" b="0" dirty="0"/>
          </a:p>
          <a:p>
            <a:pPr marL="0" indent="0">
              <a:spcBef>
                <a:spcPts val="0"/>
              </a:spcBef>
              <a:buNone/>
            </a:pPr>
            <a:r>
              <a:rPr lang="de-CH" sz="800" b="0" dirty="0"/>
              <a:t>Die Behandlung darf nur fortgesetzt werden, wenn bei einer </a:t>
            </a:r>
            <a:r>
              <a:rPr lang="de-CH" sz="800" dirty="0"/>
              <a:t>Kontrolle innerhalb von 6 Monaten </a:t>
            </a:r>
            <a:r>
              <a:rPr lang="de-CH" sz="800" b="0" dirty="0"/>
              <a:t>nach Behandlungsbeginn das LDL-C gegenüber dem Ausgangswert unter der maximal intensivierten lipid-senkenden Therapie um mindestens 40 % gesenkt werden konnte oder ein LDL-Wert von kleiner als 1.8 mmol/l erreicht wurde (exklusive homozygoter familiärer Hypercholesterinämie).</a:t>
            </a:r>
            <a:endParaRPr lang="en-US" sz="800" b="0" dirty="0"/>
          </a:p>
          <a:p>
            <a:pPr marL="0" indent="0">
              <a:spcBef>
                <a:spcPts val="0"/>
              </a:spcBef>
              <a:buNone/>
            </a:pPr>
            <a:r>
              <a:rPr lang="de-CH" sz="800" b="0" dirty="0"/>
              <a:t> </a:t>
            </a:r>
            <a:endParaRPr lang="en-US" sz="800" b="0" dirty="0"/>
          </a:p>
          <a:p>
            <a:pPr marL="0" indent="0">
              <a:spcBef>
                <a:spcPts val="0"/>
              </a:spcBef>
              <a:buNone/>
            </a:pPr>
            <a:r>
              <a:rPr lang="de-CH" sz="800" b="0" dirty="0"/>
              <a:t>Die Amgen AG vergütet dem Krankenversicherer, bei dem die versicherte Person zum Zeitpunkt des Bezugs versichert war, auf dessen erste Aufforderung hin für jede bezogene Packung Repatha einen festgelegten Anteil des Fabrikabgabepreises zurück. Sie gibt dem Krankenversicherer die Höhe der Rückvergütung bekannt. Die Mehrwertsteuer kann nicht zusätzlich zu diesem Anteil des Fabrikabgabepreises zurückgefordert werden. Die Aufforderung zur Rückvergütung soll ab dem Zeitpunkt der Verabreichung erfolgen</a:t>
            </a:r>
            <a:endParaRPr lang="en-US" sz="800" b="0" dirty="0"/>
          </a:p>
          <a:p>
            <a:pPr marL="0" indent="0">
              <a:spcBef>
                <a:spcPts val="0"/>
              </a:spcBef>
              <a:buNone/>
            </a:pPr>
            <a:endParaRPr lang="en-US" sz="1000" b="0" dirty="0"/>
          </a:p>
          <a:p>
            <a:pPr marL="0" indent="0">
              <a:spcBef>
                <a:spcPts val="0"/>
              </a:spcBef>
              <a:buNone/>
            </a:pPr>
            <a:endParaRPr lang="en-US" sz="1000" b="0" dirty="0"/>
          </a:p>
        </p:txBody>
      </p:sp>
      <p:sp>
        <p:nvSpPr>
          <p:cNvPr id="3" name="Title 2">
            <a:extLst>
              <a:ext uri="{FF2B5EF4-FFF2-40B4-BE49-F238E27FC236}">
                <a16:creationId xmlns:a16="http://schemas.microsoft.com/office/drawing/2014/main" id="{E99288B8-95D8-4283-B8C1-08C74A30303B}"/>
              </a:ext>
            </a:extLst>
          </p:cNvPr>
          <p:cNvSpPr>
            <a:spLocks noGrp="1"/>
          </p:cNvSpPr>
          <p:nvPr>
            <p:ph type="title"/>
          </p:nvPr>
        </p:nvSpPr>
        <p:spPr>
          <a:xfrm>
            <a:off x="363538" y="409470"/>
            <a:ext cx="8416782" cy="523220"/>
          </a:xfrm>
        </p:spPr>
        <p:txBody>
          <a:bodyPr/>
          <a:lstStyle/>
          <a:p>
            <a:r>
              <a:rPr lang="de-CH" sz="2800" dirty="0" err="1">
                <a:solidFill>
                  <a:srgbClr val="0063C3"/>
                </a:solidFill>
              </a:rPr>
              <a:t>Limitatio</a:t>
            </a:r>
            <a:r>
              <a:rPr lang="de-CH" sz="2800" dirty="0">
                <a:solidFill>
                  <a:srgbClr val="0063C3"/>
                </a:solidFill>
              </a:rPr>
              <a:t> </a:t>
            </a:r>
            <a:r>
              <a:rPr lang="en-US" sz="2800" dirty="0">
                <a:solidFill>
                  <a:srgbClr val="0063C3"/>
                </a:solidFill>
              </a:rPr>
              <a:t>Repatha® (Evolocumab) </a:t>
            </a:r>
            <a:r>
              <a:rPr lang="de-CH" dirty="0"/>
              <a:t>	(2/2)</a:t>
            </a:r>
            <a:endParaRPr lang="en-US" dirty="0"/>
          </a:p>
        </p:txBody>
      </p:sp>
      <p:sp>
        <p:nvSpPr>
          <p:cNvPr id="4" name="Rectangle 3">
            <a:extLst>
              <a:ext uri="{FF2B5EF4-FFF2-40B4-BE49-F238E27FC236}">
                <a16:creationId xmlns:a16="http://schemas.microsoft.com/office/drawing/2014/main" id="{7F4395BC-0C59-448B-BE97-13522CD80A79}"/>
              </a:ext>
            </a:extLst>
          </p:cNvPr>
          <p:cNvSpPr/>
          <p:nvPr/>
        </p:nvSpPr>
        <p:spPr>
          <a:xfrm>
            <a:off x="4" y="4578954"/>
            <a:ext cx="8000996" cy="184666"/>
          </a:xfrm>
          <a:prstGeom prst="rect">
            <a:avLst/>
          </a:prstGeom>
        </p:spPr>
        <p:txBody>
          <a:bodyPr wrap="square">
            <a:spAutoFit/>
          </a:bodyPr>
          <a:lstStyle/>
          <a:p>
            <a:pPr>
              <a:defRPr/>
            </a:pPr>
            <a:r>
              <a:rPr lang="en-US" sz="600" dirty="0" err="1">
                <a:solidFill>
                  <a:srgbClr val="222222"/>
                </a:solidFill>
              </a:rPr>
              <a:t>Spezialitätenliste</a:t>
            </a:r>
            <a:r>
              <a:rPr lang="en-US" sz="600" dirty="0">
                <a:solidFill>
                  <a:srgbClr val="222222"/>
                </a:solidFill>
              </a:rPr>
              <a:t> des </a:t>
            </a:r>
            <a:r>
              <a:rPr lang="en-US" sz="600" dirty="0" err="1">
                <a:solidFill>
                  <a:srgbClr val="222222"/>
                </a:solidFill>
              </a:rPr>
              <a:t>Bundesamt</a:t>
            </a:r>
            <a:r>
              <a:rPr lang="en-US" sz="600" dirty="0">
                <a:solidFill>
                  <a:srgbClr val="222222"/>
                </a:solidFill>
              </a:rPr>
              <a:t> </a:t>
            </a:r>
            <a:r>
              <a:rPr lang="en-US" sz="600" dirty="0" err="1">
                <a:solidFill>
                  <a:srgbClr val="222222"/>
                </a:solidFill>
              </a:rPr>
              <a:t>für</a:t>
            </a:r>
            <a:r>
              <a:rPr lang="en-US" sz="600" dirty="0">
                <a:solidFill>
                  <a:srgbClr val="222222"/>
                </a:solidFill>
              </a:rPr>
              <a:t> Gesundheit, </a:t>
            </a:r>
            <a:r>
              <a:rPr lang="en-US" sz="600" dirty="0">
                <a:solidFill>
                  <a:srgbClr val="222222"/>
                </a:solidFill>
                <a:hlinkClick r:id="rId3"/>
              </a:rPr>
              <a:t>http://www.spezilitätenliste.ch</a:t>
            </a:r>
            <a:r>
              <a:rPr lang="en-US" sz="600" dirty="0">
                <a:solidFill>
                  <a:srgbClr val="222222"/>
                </a:solidFill>
              </a:rPr>
              <a:t>; (online access Oct. 2019).</a:t>
            </a:r>
          </a:p>
        </p:txBody>
      </p:sp>
      <p:sp>
        <p:nvSpPr>
          <p:cNvPr id="5" name="Rectangle 4">
            <a:extLst>
              <a:ext uri="{FF2B5EF4-FFF2-40B4-BE49-F238E27FC236}">
                <a16:creationId xmlns:a16="http://schemas.microsoft.com/office/drawing/2014/main" id="{26177BF9-80DD-4DF1-AD59-AE60864EF370}"/>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335901176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446E1A-5D47-4FC0-9F20-DB1A415BE013}"/>
              </a:ext>
            </a:extLst>
          </p:cNvPr>
          <p:cNvSpPr>
            <a:spLocks noGrp="1"/>
          </p:cNvSpPr>
          <p:nvPr>
            <p:ph sz="quarter" idx="14"/>
          </p:nvPr>
        </p:nvSpPr>
        <p:spPr>
          <a:xfrm>
            <a:off x="1080868" y="1218922"/>
            <a:ext cx="6982264" cy="3114475"/>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de-CH" sz="1200" b="0" dirty="0">
              <a:solidFill>
                <a:srgbClr val="000000"/>
              </a:solidFill>
            </a:endParaRPr>
          </a:p>
          <a:p>
            <a:pPr marL="0" indent="0">
              <a:buNone/>
            </a:pPr>
            <a:r>
              <a:rPr lang="de-CH" sz="1200" b="0" dirty="0">
                <a:solidFill>
                  <a:srgbClr val="000000"/>
                </a:solidFill>
              </a:rPr>
              <a:t>Repatha</a:t>
            </a:r>
            <a:r>
              <a:rPr lang="de-DE" sz="1200" b="0" baseline="30000" dirty="0"/>
              <a:t>®</a:t>
            </a:r>
            <a:r>
              <a:rPr lang="de-CH" sz="1200" b="0" dirty="0">
                <a:solidFill>
                  <a:srgbClr val="000000"/>
                </a:solidFill>
              </a:rPr>
              <a:t> </a:t>
            </a:r>
            <a:r>
              <a:rPr lang="fr-CH" sz="1200" b="0" dirty="0">
                <a:solidFill>
                  <a:srgbClr val="000000"/>
                </a:solidFill>
              </a:rPr>
              <a:t>est indiqué en accompagnement d’un régime alimentaire et en supplément d’une statine à la dose maximale tolérée, avec ou sans d’autres traitements hypolipémiants, chez:</a:t>
            </a:r>
            <a:endParaRPr lang="en-US" sz="1200" b="0" dirty="0">
              <a:solidFill>
                <a:srgbClr val="000000"/>
              </a:solidFill>
            </a:endParaRPr>
          </a:p>
          <a:p>
            <a:pPr marL="285750" indent="-285750"/>
            <a:r>
              <a:rPr lang="fr-CH" sz="1200" b="0" dirty="0">
                <a:solidFill>
                  <a:srgbClr val="000000"/>
                </a:solidFill>
              </a:rPr>
              <a:t>l’adulte atteint d’hypercholestérolémie (y compris d’ hypercholestérolémie familiale hétérozygote), ou</a:t>
            </a:r>
            <a:endParaRPr lang="en-US" sz="1200" b="0" dirty="0">
              <a:solidFill>
                <a:srgbClr val="000000"/>
              </a:solidFill>
            </a:endParaRPr>
          </a:p>
          <a:p>
            <a:pPr marL="285750" indent="-285750"/>
            <a:r>
              <a:rPr lang="fr-CH" sz="1200" b="0" dirty="0">
                <a:solidFill>
                  <a:srgbClr val="000000"/>
                </a:solidFill>
              </a:rPr>
              <a:t>l’adulte et l’adolescent à partir de 12 ans atteint d’hypercholestérolémie familiale homozygote</a:t>
            </a:r>
            <a:endParaRPr lang="en-US" sz="1200" b="0" dirty="0">
              <a:solidFill>
                <a:srgbClr val="000000"/>
              </a:solidFill>
            </a:endParaRPr>
          </a:p>
          <a:p>
            <a:pPr marL="0" indent="0">
              <a:buNone/>
            </a:pPr>
            <a:r>
              <a:rPr lang="fr-CH" sz="1200" b="0" dirty="0">
                <a:solidFill>
                  <a:srgbClr val="000000"/>
                </a:solidFill>
              </a:rPr>
              <a:t>nécessitant une réduction supplémentaire des lipoprotéines de basse densité (LDL‑C).</a:t>
            </a:r>
            <a:endParaRPr lang="en-US" sz="1200" b="0" dirty="0">
              <a:solidFill>
                <a:srgbClr val="000000"/>
              </a:solidFill>
            </a:endParaRPr>
          </a:p>
          <a:p>
            <a:pPr marL="285750" indent="-285750"/>
            <a:r>
              <a:rPr lang="fr-CH" sz="1200" dirty="0">
                <a:solidFill>
                  <a:srgbClr val="000000"/>
                </a:solidFill>
              </a:rPr>
              <a:t>Repatha</a:t>
            </a:r>
            <a:r>
              <a:rPr lang="de-DE" sz="1200" baseline="30000" dirty="0"/>
              <a:t>®</a:t>
            </a:r>
            <a:r>
              <a:rPr lang="fr-CH" sz="1200" dirty="0">
                <a:solidFill>
                  <a:srgbClr val="000000"/>
                </a:solidFill>
              </a:rPr>
              <a:t> est indiqué dans la réduction du risque d’événements cardiovasculaires (infarctus du myocarde, accident vasculaire cérébral et revascularisation coronaire) chez les patients présentant un risque cardiovasculaire élevé. Concernant l’impact sur la mortalité cardiovasculaire.</a:t>
            </a:r>
            <a:endParaRPr lang="en-US" sz="1200" dirty="0">
              <a:solidFill>
                <a:srgbClr val="000000"/>
              </a:solidFill>
            </a:endParaRPr>
          </a:p>
          <a:p>
            <a:pPr marL="0" indent="0">
              <a:buClr>
                <a:srgbClr val="007CC2"/>
              </a:buClr>
              <a:buNone/>
            </a:pPr>
            <a:endParaRPr lang="en-US" sz="1000" dirty="0"/>
          </a:p>
        </p:txBody>
      </p:sp>
      <p:pic>
        <p:nvPicPr>
          <p:cNvPr id="8" name="Picture 7">
            <a:extLst>
              <a:ext uri="{FF2B5EF4-FFF2-40B4-BE49-F238E27FC236}">
                <a16:creationId xmlns:a16="http://schemas.microsoft.com/office/drawing/2014/main" id="{F9E8FC82-5152-404F-8907-F567B33DF24E}"/>
              </a:ext>
            </a:extLst>
          </p:cNvPr>
          <p:cNvPicPr>
            <a:picLocks noChangeAspect="1"/>
          </p:cNvPicPr>
          <p:nvPr/>
        </p:nvPicPr>
        <p:blipFill>
          <a:blip r:embed="rId3"/>
          <a:stretch>
            <a:fillRect/>
          </a:stretch>
        </p:blipFill>
        <p:spPr>
          <a:xfrm>
            <a:off x="8299324" y="263013"/>
            <a:ext cx="480997" cy="501910"/>
          </a:xfrm>
          <a:prstGeom prst="rect">
            <a:avLst/>
          </a:prstGeom>
        </p:spPr>
      </p:pic>
      <p:sp>
        <p:nvSpPr>
          <p:cNvPr id="6" name="Title 2">
            <a:extLst>
              <a:ext uri="{FF2B5EF4-FFF2-40B4-BE49-F238E27FC236}">
                <a16:creationId xmlns:a16="http://schemas.microsoft.com/office/drawing/2014/main" id="{CDF00482-6D6C-4E53-928E-2DCFFD2C686E}"/>
              </a:ext>
            </a:extLst>
          </p:cNvPr>
          <p:cNvSpPr txBox="1">
            <a:spLocks/>
          </p:cNvSpPr>
          <p:nvPr/>
        </p:nvSpPr>
        <p:spPr>
          <a:xfrm>
            <a:off x="113168" y="517196"/>
            <a:ext cx="8856662" cy="415498"/>
          </a:xfrm>
          <a:prstGeom prst="rect">
            <a:avLst/>
          </a:prstGeom>
        </p:spPr>
        <p:txBody>
          <a:bodyPr vert="horz" wrap="square" lIns="91440" tIns="45720" rIns="91440" bIns="45720" rtlCol="0" anchor="b" anchorCtr="0">
            <a:spAutoFit/>
          </a:bodyPr>
          <a:lstStyle>
            <a:defPPr>
              <a:defRPr lang="en-US"/>
            </a:defPPr>
            <a:lvl1pPr defTabSz="285700">
              <a:lnSpc>
                <a:spcPct val="100000"/>
              </a:lnSpc>
              <a:spcBef>
                <a:spcPct val="0"/>
              </a:spcBef>
              <a:buNone/>
              <a:defRPr sz="2100" b="1" cap="all" spc="0" baseline="0">
                <a:solidFill>
                  <a:schemeClr val="accent1"/>
                </a:solidFill>
                <a:latin typeface="Calibri" panose="020F0502020204030204" pitchFamily="34" charset="0"/>
                <a:ea typeface="+mj-ea"/>
                <a:cs typeface="+mj-cs"/>
              </a:defRPr>
            </a:lvl1pPr>
          </a:lstStyle>
          <a:p>
            <a:pPr>
              <a:defRPr/>
            </a:pPr>
            <a:r>
              <a:rPr lang="de-DE" dirty="0" err="1"/>
              <a:t>Indications</a:t>
            </a:r>
            <a:r>
              <a:rPr kumimoji="0" lang="en-US" sz="2100" b="1" i="0" u="none" strike="noStrike" kern="1200" cap="all" spc="0" normalizeH="0" baseline="0" noProof="0" dirty="0">
                <a:ln>
                  <a:noFill/>
                </a:ln>
                <a:solidFill>
                  <a:srgbClr val="0063C3"/>
                </a:solidFill>
                <a:effectLst/>
                <a:uLnTx/>
                <a:uFillTx/>
                <a:latin typeface="Calibri" panose="020F0502020204030204" pitchFamily="34" charset="0"/>
                <a:ea typeface="+mj-ea"/>
                <a:cs typeface="+mj-cs"/>
              </a:rPr>
              <a:t> Repatha® (Evolocumab)</a:t>
            </a:r>
          </a:p>
        </p:txBody>
      </p:sp>
      <p:sp>
        <p:nvSpPr>
          <p:cNvPr id="7" name="Text Placeholder 3">
            <a:extLst>
              <a:ext uri="{FF2B5EF4-FFF2-40B4-BE49-F238E27FC236}">
                <a16:creationId xmlns:a16="http://schemas.microsoft.com/office/drawing/2014/main" id="{28DE065A-424A-46A7-854F-1B84B8C39F3D}"/>
              </a:ext>
            </a:extLst>
          </p:cNvPr>
          <p:cNvSpPr txBox="1">
            <a:spLocks/>
          </p:cNvSpPr>
          <p:nvPr/>
        </p:nvSpPr>
        <p:spPr>
          <a:xfrm>
            <a:off x="0" y="4619625"/>
            <a:ext cx="6899275" cy="366713"/>
          </a:xfrm>
          <a:prstGeom prst="rect">
            <a:avLst/>
          </a:prstGeom>
        </p:spPr>
        <p:txBody>
          <a:bodyPr vert="horz" lIns="91440" tIns="45720" rIns="91440" bIns="45720" rtlCol="0">
            <a:noAutofit/>
          </a:bodyPr>
          <a:lstStyle>
            <a:lvl1pPr marL="231770" indent="-231770" algn="l" defTabSz="285700" rtl="0" eaLnBrk="1" latinLnBrk="0" hangingPunct="1">
              <a:lnSpc>
                <a:spcPct val="100000"/>
              </a:lnSpc>
              <a:spcBef>
                <a:spcPts val="600"/>
              </a:spcBef>
              <a:spcAft>
                <a:spcPts val="0"/>
              </a:spcAft>
              <a:buClr>
                <a:schemeClr val="accent1"/>
              </a:buClr>
              <a:buSzPct val="90000"/>
              <a:buFont typeface="Arial" panose="020B0604020202020204" pitchFamily="34" charset="0"/>
              <a:buChar char="•"/>
              <a:defRPr sz="2200" b="1" kern="1200" spc="0" baseline="0">
                <a:solidFill>
                  <a:schemeClr val="tx1"/>
                </a:solidFill>
                <a:latin typeface="+mn-lt"/>
                <a:ea typeface="+mn-ea"/>
                <a:cs typeface="+mn-cs"/>
              </a:defRPr>
            </a:lvl1pPr>
            <a:lvl2pPr marL="457189" indent="-225419"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2000" b="1" kern="1200" spc="0" baseline="0">
                <a:solidFill>
                  <a:schemeClr val="tx1"/>
                </a:solidFill>
                <a:latin typeface="+mn-lt"/>
                <a:ea typeface="+mn-ea"/>
                <a:cs typeface="+mn-cs"/>
              </a:defRPr>
            </a:lvl2pPr>
            <a:lvl3pPr marL="688958" indent="-231770" algn="l" defTabSz="285700" rtl="0" eaLnBrk="1" latinLnBrk="0" hangingPunct="1">
              <a:lnSpc>
                <a:spcPct val="100000"/>
              </a:lnSpc>
              <a:spcBef>
                <a:spcPts val="400"/>
              </a:spcBef>
              <a:spcAft>
                <a:spcPts val="0"/>
              </a:spcAft>
              <a:buClr>
                <a:schemeClr val="accent1"/>
              </a:buClr>
              <a:buSzPct val="90000"/>
              <a:buFont typeface="Arial" panose="020B0604020202020204" pitchFamily="34" charset="0"/>
              <a:buChar char="•"/>
              <a:defRPr sz="1800" b="1" kern="1200" spc="0" baseline="0">
                <a:solidFill>
                  <a:schemeClr val="tx1"/>
                </a:solidFill>
                <a:latin typeface="+mn-lt"/>
                <a:ea typeface="+mn-ea"/>
                <a:cs typeface="+mn-cs"/>
              </a:defRPr>
            </a:lvl3pPr>
            <a:lvl4pPr marL="914378" indent="-225419" algn="l" defTabSz="285700" rtl="0" eaLnBrk="1" latinLnBrk="0" hangingPunct="1">
              <a:lnSpc>
                <a:spcPct val="100000"/>
              </a:lnSpc>
              <a:spcBef>
                <a:spcPts val="300"/>
              </a:spcBef>
              <a:buClr>
                <a:schemeClr val="accent1"/>
              </a:buClr>
              <a:buSzPct val="90000"/>
              <a:buFont typeface="Arial" panose="020B0604020202020204" pitchFamily="34" charset="0"/>
              <a:buChar char="–"/>
              <a:defRPr sz="1600" b="1" kern="1200" baseline="0">
                <a:solidFill>
                  <a:schemeClr val="tx1"/>
                </a:solidFill>
                <a:latin typeface="+mn-lt"/>
                <a:ea typeface="+mn-ea"/>
                <a:cs typeface="+mn-cs"/>
              </a:defRPr>
            </a:lvl4pPr>
            <a:lvl5pPr marL="1084236" indent="-169859" algn="l" defTabSz="285700" rtl="0" eaLnBrk="1" latinLnBrk="0" hangingPunct="1">
              <a:lnSpc>
                <a:spcPct val="100000"/>
              </a:lnSpc>
              <a:spcBef>
                <a:spcPts val="300"/>
              </a:spcBef>
              <a:buClr>
                <a:schemeClr val="accent1"/>
              </a:buClr>
              <a:buSzPct val="90000"/>
              <a:buFont typeface="Arial" panose="020B0604020202020204" pitchFamily="34" charset="0"/>
              <a:buChar char="•"/>
              <a:defRPr sz="1400" b="1" kern="1200" baseline="0">
                <a:solidFill>
                  <a:schemeClr val="tx1"/>
                </a:solidFill>
                <a:latin typeface="+mn-lt"/>
                <a:ea typeface="+mn-ea"/>
                <a:cs typeface="+mn-cs"/>
              </a:defRPr>
            </a:lvl5pPr>
            <a:lvl6pPr marL="714251" indent="0" algn="l" defTabSz="285700" rtl="0" eaLnBrk="1" latinLnBrk="0" hangingPunct="1">
              <a:lnSpc>
                <a:spcPct val="90000"/>
              </a:lnSpc>
              <a:spcBef>
                <a:spcPts val="156"/>
              </a:spcBef>
              <a:buFont typeface="Arial" panose="020B0604020202020204" pitchFamily="34" charset="0"/>
              <a:buNone/>
              <a:defRPr sz="563" kern="1200">
                <a:solidFill>
                  <a:schemeClr val="tx1"/>
                </a:solidFill>
                <a:latin typeface="+mn-lt"/>
                <a:ea typeface="+mn-ea"/>
                <a:cs typeface="+mn-cs"/>
              </a:defRPr>
            </a:lvl6pPr>
            <a:lvl7pPr marL="928526"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7pPr>
            <a:lvl8pPr marL="107137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8pPr>
            <a:lvl9pPr marL="1214227" indent="-71426" algn="l" defTabSz="285700" rtl="0" eaLnBrk="1" latinLnBrk="0" hangingPunct="1">
              <a:lnSpc>
                <a:spcPct val="90000"/>
              </a:lnSpc>
              <a:spcBef>
                <a:spcPts val="156"/>
              </a:spcBef>
              <a:buFont typeface="Arial" panose="020B0604020202020204" pitchFamily="34" charset="0"/>
              <a:buChar char="•"/>
              <a:defRPr sz="563" kern="1200">
                <a:solidFill>
                  <a:schemeClr val="tx1"/>
                </a:solidFill>
                <a:latin typeface="+mn-lt"/>
                <a:ea typeface="+mn-ea"/>
                <a:cs typeface="+mn-cs"/>
              </a:defRPr>
            </a:lvl9pPr>
          </a:lstStyle>
          <a:p>
            <a:pPr marL="0" indent="0">
              <a:buFont typeface="Arial" panose="020B0604020202020204" pitchFamily="34" charset="0"/>
              <a:buNone/>
            </a:pPr>
            <a:r>
              <a:rPr lang="en-GB" sz="600" b="0">
                <a:solidFill>
                  <a:srgbClr val="222222"/>
                </a:solidFill>
              </a:rPr>
              <a:t>Repatha</a:t>
            </a:r>
            <a:r>
              <a:rPr lang="en-GB" sz="600" b="0" baseline="30000">
                <a:solidFill>
                  <a:srgbClr val="222222"/>
                </a:solidFill>
              </a:rPr>
              <a:t>® </a:t>
            </a:r>
            <a:r>
              <a:rPr lang="en-GB" sz="600" b="0">
                <a:solidFill>
                  <a:srgbClr val="222222"/>
                </a:solidFill>
              </a:rPr>
              <a:t> Fachinformation, </a:t>
            </a:r>
            <a:r>
              <a:rPr lang="en-GB" sz="600" b="0">
                <a:solidFill>
                  <a:srgbClr val="222222"/>
                </a:solidFill>
                <a:hlinkClick r:id="rId4"/>
              </a:rPr>
              <a:t>www.swissmedicinfo.ch</a:t>
            </a:r>
            <a:r>
              <a:rPr lang="en-US" sz="600">
                <a:solidFill>
                  <a:srgbClr val="222222"/>
                </a:solidFill>
              </a:rPr>
              <a:t>; </a:t>
            </a:r>
            <a:r>
              <a:rPr lang="en-US" sz="600" b="0">
                <a:solidFill>
                  <a:srgbClr val="222222"/>
                </a:solidFill>
              </a:rPr>
              <a:t>(online access Nov. 2018).</a:t>
            </a:r>
            <a:endParaRPr lang="en-GB" sz="600" b="0" dirty="0">
              <a:solidFill>
                <a:srgbClr val="222222"/>
              </a:solidFill>
              <a:sym typeface="Arial"/>
            </a:endParaRPr>
          </a:p>
        </p:txBody>
      </p:sp>
      <p:sp>
        <p:nvSpPr>
          <p:cNvPr id="9" name="Rectangle 8">
            <a:extLst>
              <a:ext uri="{FF2B5EF4-FFF2-40B4-BE49-F238E27FC236}">
                <a16:creationId xmlns:a16="http://schemas.microsoft.com/office/drawing/2014/main" id="{E413FD33-4AF1-4F35-9DA4-5B82CB9E0848}"/>
              </a:ext>
            </a:extLst>
          </p:cNvPr>
          <p:cNvSpPr/>
          <p:nvPr/>
        </p:nvSpPr>
        <p:spPr>
          <a:xfrm>
            <a:off x="7901127" y="4958834"/>
            <a:ext cx="1002197" cy="184666"/>
          </a:xfrm>
          <a:prstGeom prst="rect">
            <a:avLst/>
          </a:prstGeom>
        </p:spPr>
        <p:txBody>
          <a:bodyPr wrap="none">
            <a:spAutoFit/>
          </a:bodyPr>
          <a:lstStyle/>
          <a:p>
            <a:r>
              <a:rPr lang="en-US" sz="600" dirty="0">
                <a:solidFill>
                  <a:srgbClr val="555555"/>
                </a:solidFill>
                <a:latin typeface="Arial" panose="020B0604020202020204" pitchFamily="34" charset="0"/>
              </a:rPr>
              <a:t>SC-CH-AMG145-00623</a:t>
            </a:r>
            <a:endParaRPr lang="en-US" sz="600" dirty="0"/>
          </a:p>
        </p:txBody>
      </p:sp>
    </p:spTree>
    <p:extLst>
      <p:ext uri="{BB962C8B-B14F-4D97-AF65-F5344CB8AC3E}">
        <p14:creationId xmlns:p14="http://schemas.microsoft.com/office/powerpoint/2010/main" val="220467204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PRESGUID" val="f232296b-c727-4f0c-820d-081e2fec42c5"/>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Amgen Proprietary - Confidential"/>
</p:tagLst>
</file>

<file path=ppt/theme/theme1.xml><?xml version="1.0" encoding="utf-8"?>
<a:theme xmlns:a="http://schemas.openxmlformats.org/drawingml/2006/main" name="1_2016 Amgen Corporate Template_16x9_INTERNAL">
  <a:themeElements>
    <a:clrScheme name="AmgenColors">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2DBCB6"/>
      </a:hlink>
      <a:folHlink>
        <a:srgbClr val="B2A97E"/>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rnd">
          <a:solidFill>
            <a:schemeClr val="tx1"/>
          </a:solidFill>
          <a:tailEnd type="stealth"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2017 Amgen Corporate Template_16x9_INTERNAL_EXTERNAL.potx" id="{48E5096D-00E7-4E9C-9704-737409897562}" vid="{EF1A956B-3B03-46FB-A2D5-71314C52DA9A}"/>
    </a:ext>
  </a:extLst>
</a:theme>
</file>

<file path=ppt/theme/theme2.xml><?xml version="1.0" encoding="utf-8"?>
<a:theme xmlns:a="http://schemas.openxmlformats.org/drawingml/2006/main" name="Amgen">
  <a:themeElements>
    <a:clrScheme name="AmgenColors">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2DBCB6"/>
      </a:hlink>
      <a:folHlink>
        <a:srgbClr val="B2A97E"/>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rnd">
          <a:solidFill>
            <a:schemeClr val="tx1"/>
          </a:solidFill>
          <a:tailEnd type="stealth"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Amgen" id="{C9F9D707-D849-4C5A-A4D3-08FCD9779685}" vid="{D0F57199-60A1-4E8D-9DF1-6E73780C6650}"/>
    </a:ext>
  </a:extLst>
</a:theme>
</file>

<file path=ppt/theme/theme3.xml><?xml version="1.0" encoding="utf-8"?>
<a:theme xmlns:a="http://schemas.openxmlformats.org/drawingml/2006/main" name="2016 Amgen Corporate Template_16x9_INTERNAL">
  <a:themeElements>
    <a:clrScheme name="AmgenColors">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2DBCB6"/>
      </a:hlink>
      <a:folHlink>
        <a:srgbClr val="B2A97E"/>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rnd">
          <a:solidFill>
            <a:schemeClr val="tx1"/>
          </a:solidFill>
          <a:tailEnd type="stealth"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2017 Amgen Corporate Template_16x9_INTERNAL_EXTERNAL.potx" id="{48E5096D-00E7-4E9C-9704-737409897562}" vid="{EF1A956B-3B03-46FB-A2D5-71314C52DA9A}"/>
    </a:ext>
  </a:extLst>
</a:theme>
</file>

<file path=ppt/theme/theme4.xml><?xml version="1.0" encoding="utf-8"?>
<a:theme xmlns:a="http://schemas.openxmlformats.org/drawingml/2006/main" name="2_2016 Amgen Corporate Template_16x9_INTERNAL">
  <a:themeElements>
    <a:clrScheme name="AmgenColors">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2DBCB6"/>
      </a:hlink>
      <a:folHlink>
        <a:srgbClr val="B2A97E"/>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rnd">
          <a:solidFill>
            <a:schemeClr val="tx1"/>
          </a:solidFill>
          <a:tailEnd type="stealth"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2017 Amgen Corporate Template_16x9_INTERNAL_EXTERNAL.potx" id="{48E5096D-00E7-4E9C-9704-737409897562}" vid="{EF1A956B-3B03-46FB-A2D5-71314C52DA9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93EB65269926440817331294D6C3181" ma:contentTypeVersion="10" ma:contentTypeDescription="Ein neues Dokument erstellen." ma:contentTypeScope="" ma:versionID="eac4125b1d8541d7f76cb74a12af8d7a">
  <xsd:schema xmlns:xsd="http://www.w3.org/2001/XMLSchema" xmlns:xs="http://www.w3.org/2001/XMLSchema" xmlns:p="http://schemas.microsoft.com/office/2006/metadata/properties" xmlns:ns2="28d6b188-415f-4318-ac24-0a4028390088" targetNamespace="http://schemas.microsoft.com/office/2006/metadata/properties" ma:root="true" ma:fieldsID="70817b1268acca631afb5f9a3597e485" ns2:_="">
    <xsd:import namespace="28d6b188-415f-4318-ac24-0a402839008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d6b188-415f-4318-ac24-0a40283900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sisl xmlns:xsi="http://www.w3.org/2001/XMLSchema-instance" xmlns:xsd="http://www.w3.org/2001/XMLSchema" xmlns="http://www.boldonjames.com/2008/01/sie/internal/label" sislVersion="0" policy="82ad3a63-90ad-4a46-a3cb-757f4658e205" origin="userSelected">
  <element uid="9036a7a1-5a4f-48d3-b24b-dfdab053dac9" value=""/>
  <element uid="03e9b10b-a1f9-4a88-9630-476473f62285" value=""/>
  <element uid="7349a702-6462-4442-88eb-c64cd513835c" value=""/>
</sisl>
</file>

<file path=customXml/itemProps1.xml><?xml version="1.0" encoding="utf-8"?>
<ds:datastoreItem xmlns:ds="http://schemas.openxmlformats.org/officeDocument/2006/customXml" ds:itemID="{A510A016-E24C-4442-B463-0E4BEAA046FF}">
  <ds:schemaRefs>
    <ds:schemaRef ds:uri="http://schemas.microsoft.com/sharepoint/v3/contenttype/forms"/>
  </ds:schemaRefs>
</ds:datastoreItem>
</file>

<file path=customXml/itemProps2.xml><?xml version="1.0" encoding="utf-8"?>
<ds:datastoreItem xmlns:ds="http://schemas.openxmlformats.org/officeDocument/2006/customXml" ds:itemID="{CDAE9C3E-113B-4AB3-A7E3-B46936FF24B0}">
  <ds:schemaRefs>
    <ds:schemaRef ds:uri="http://schemas.microsoft.com/office/2006/documentManagement/types"/>
    <ds:schemaRef ds:uri="http://purl.org/dc/elements/1.1/"/>
    <ds:schemaRef ds:uri="http://purl.org/dc/terms/"/>
    <ds:schemaRef ds:uri="28d6b188-415f-4318-ac24-0a4028390088"/>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F55037E-4EC5-4C11-B59B-E7BFF44E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d6b188-415f-4318-ac24-0a4028390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150EB82-8CC9-4A54-BB41-B81D8C7EA27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2017 Amgen Corporate Template_16x9_INTERNAL_EXTERNAL</Template>
  <TotalTime>0</TotalTime>
  <Words>1981</Words>
  <Application>Microsoft Office PowerPoint</Application>
  <PresentationFormat>On-screen Show (16:9)</PresentationFormat>
  <Paragraphs>173</Paragraphs>
  <Slides>13</Slides>
  <Notes>13</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13</vt:i4>
      </vt:variant>
    </vt:vector>
  </HeadingPairs>
  <TitlesOfParts>
    <vt:vector size="22" baseType="lpstr">
      <vt:lpstr>Arial</vt:lpstr>
      <vt:lpstr>Arial</vt:lpstr>
      <vt:lpstr>Arial Narrow</vt:lpstr>
      <vt:lpstr>Calibri</vt:lpstr>
      <vt:lpstr>1_2016 Amgen Corporate Template_16x9_INTERNAL</vt:lpstr>
      <vt:lpstr>Amgen</vt:lpstr>
      <vt:lpstr>2016 Amgen Corporate Template_16x9_INTERNAL</vt:lpstr>
      <vt:lpstr>2_2016 Amgen Corporate Template_16x9_INTERNAL</vt:lpstr>
      <vt:lpstr>think-cell Slide</vt:lpstr>
      <vt:lpstr>Limitatio Repatha® (Evolocumab)</vt:lpstr>
      <vt:lpstr>PowerPoint Presentation</vt:lpstr>
      <vt:lpstr>PowerPoint Presentation</vt:lpstr>
      <vt:lpstr>PowerPoint Presentation</vt:lpstr>
      <vt:lpstr>PowerPoint Presentation</vt:lpstr>
      <vt:lpstr>PowerPoint Presentation</vt:lpstr>
      <vt:lpstr>Limitatio Repatha® (Evolocumab)  (1/2)</vt:lpstr>
      <vt:lpstr>Limitatio Repatha® (Evolocumab)  (2/2)</vt:lpstr>
      <vt:lpstr>PowerPoint Presentation</vt:lpstr>
      <vt:lpstr>Limitatio Repatha® (Evolocumab)  (1/2)</vt:lpstr>
      <vt:lpstr>Limitatio Repatha® (Evolocumab)  (2/2)</vt:lpstr>
      <vt:lpstr>Limitatio Repatha® (Evolocumab)  (1/2)</vt:lpstr>
      <vt:lpstr>Limitatio Repatha® (Evolocumab)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Lipidmanagement in der Schweiz – Chancen zur Verbesserung der Versorgungsrealität</dc:title>
  <dc:creator>Rendler, Cornelia</dc:creator>
  <cp:keywords>*$%IU-*$%GenBus</cp:keywords>
  <cp:lastModifiedBy>Meiler Spichtig, Flurina</cp:lastModifiedBy>
  <cp:revision>328</cp:revision>
  <cp:lastPrinted>2019-09-25T06:22:36Z</cp:lastPrinted>
  <dcterms:created xsi:type="dcterms:W3CDTF">2018-11-08T16:52:30Z</dcterms:created>
  <dcterms:modified xsi:type="dcterms:W3CDTF">2020-05-01T12:16:52Z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5be7732d-ef82-4a5c-8c7e-c397423cab69</vt:lpwstr>
  </property>
  <property fmtid="{D5CDD505-2E9C-101B-9397-08002B2CF9AE}" pid="3" name="bjSaver">
    <vt:lpwstr>3eN2PJUgpsjpkpB43bc0H20ih+SgPS35</vt:lpwstr>
  </property>
  <property fmtid="{D5CDD505-2E9C-101B-9397-08002B2CF9AE}" pid="4"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5" name="bjDocumentLabelXML-0">
    <vt:lpwstr>ames.com/2008/01/sie/internal/label"&gt;&lt;element uid="9036a7a1-5a4f-48d3-b24b-dfdab053dac9" value="" /&gt;&lt;element uid="03e9b10b-a1f9-4a88-9630-476473f62285" value="" /&gt;&lt;element uid="7349a702-6462-4442-88eb-c64cd513835c" value="" /&gt;&lt;/sisl&gt;</vt:lpwstr>
  </property>
  <property fmtid="{D5CDD505-2E9C-101B-9397-08002B2CF9AE}" pid="6" name="bjDocumentSecurityLabel">
    <vt:lpwstr>Internal Use Only - General Business</vt:lpwstr>
  </property>
  <property fmtid="{D5CDD505-2E9C-101B-9397-08002B2CF9AE}" pid="7" name="ContentTypeId">
    <vt:lpwstr>0x010100493EB65269926440817331294D6C3181</vt:lpwstr>
  </property>
</Properties>
</file>