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705" r:id="rId6"/>
  </p:sldMasterIdLst>
  <p:notesMasterIdLst>
    <p:notesMasterId r:id="rId26"/>
  </p:notesMasterIdLst>
  <p:handoutMasterIdLst>
    <p:handoutMasterId r:id="rId27"/>
  </p:handoutMasterIdLst>
  <p:sldIdLst>
    <p:sldId id="735" r:id="rId7"/>
    <p:sldId id="731" r:id="rId8"/>
    <p:sldId id="732" r:id="rId9"/>
    <p:sldId id="733" r:id="rId10"/>
    <p:sldId id="734" r:id="rId11"/>
    <p:sldId id="736" r:id="rId12"/>
    <p:sldId id="737" r:id="rId13"/>
    <p:sldId id="752" r:id="rId14"/>
    <p:sldId id="738" r:id="rId15"/>
    <p:sldId id="739" r:id="rId16"/>
    <p:sldId id="740" r:id="rId17"/>
    <p:sldId id="741" r:id="rId18"/>
    <p:sldId id="742" r:id="rId19"/>
    <p:sldId id="754" r:id="rId20"/>
    <p:sldId id="743" r:id="rId21"/>
    <p:sldId id="744" r:id="rId22"/>
    <p:sldId id="745" r:id="rId23"/>
    <p:sldId id="746" r:id="rId24"/>
    <p:sldId id="747" r:id="rId2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GAY" initials="FG" lastIdx="14" clrIdx="0">
    <p:extLst>
      <p:ext uri="{19B8F6BF-5375-455C-9EA6-DF929625EA0E}">
        <p15:presenceInfo xmlns:p15="http://schemas.microsoft.com/office/powerpoint/2012/main" userId="a226912285d5c708" providerId="Windows Live"/>
      </p:ext>
    </p:extLst>
  </p:cmAuthor>
  <p:cmAuthor id="2" name="Unito3" initials="U" lastIdx="11" clrIdx="1">
    <p:extLst>
      <p:ext uri="{19B8F6BF-5375-455C-9EA6-DF929625EA0E}">
        <p15:presenceInfo xmlns:p15="http://schemas.microsoft.com/office/powerpoint/2012/main" userId="Unito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403"/>
    <a:srgbClr val="FF6565"/>
    <a:srgbClr val="72DC72"/>
    <a:srgbClr val="33CC33"/>
    <a:srgbClr val="38A857"/>
    <a:srgbClr val="47D147"/>
    <a:srgbClr val="FF7979"/>
    <a:srgbClr val="FF5050"/>
    <a:srgbClr val="CCFF3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4" autoAdjust="0"/>
    <p:restoredTop sz="92964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0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94EA95-E76A-4BF1-9A6B-394A99E9D4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96547-5523-4118-8396-250D8432F3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FA4DE-89BA-485C-A32E-BC70353F90E3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F49CE-8EE9-4D0E-88F2-9B60C0148E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F1D-E28E-4759-85C0-380C9D6E8D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AF338-DBEA-4857-9FE0-DFBF5AD2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CB7A3-9E1C-4448-BC37-86F8B66FB36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8DACF-8309-2044-8EF4-AA7C90F4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36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35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03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02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3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1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4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26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5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2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0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9" y="6279122"/>
            <a:ext cx="383488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6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9" y="6279122"/>
            <a:ext cx="383488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1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961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961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9" y="6279122"/>
            <a:ext cx="383488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9" y="6279122"/>
            <a:ext cx="383488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9" y="6279122"/>
            <a:ext cx="383488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4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2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8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1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1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5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7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3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C_1007 AM18 FacultySpeakerSlides_V5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96156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429876" y="6515101"/>
            <a:ext cx="18472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9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429875" y="6515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Calibri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2A942B-6CA4-42E8-8C76-9C13093E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96" y="0"/>
            <a:ext cx="11363929" cy="5913633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3C34811D-172F-4A73-AC02-11166D2AC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56306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A7E1D5-8514-4E39-9BE9-29B3F620D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412"/>
          <a:stretch/>
        </p:blipFill>
        <p:spPr>
          <a:xfrm>
            <a:off x="20320" y="0"/>
            <a:ext cx="12151360" cy="6382723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650DA2B4-1446-42F4-8351-5A0E046DF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54910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BC3E03C-B0F2-448A-9D15-77252B070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3" r="225"/>
          <a:stretch/>
        </p:blipFill>
        <p:spPr>
          <a:xfrm>
            <a:off x="257547" y="0"/>
            <a:ext cx="11934454" cy="6468422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B359AC2B-C363-4DA1-BFC5-ED0A9EF38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89865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B24A99-8772-433B-9767-1D870915C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7"/>
          <a:stretch/>
        </p:blipFill>
        <p:spPr>
          <a:xfrm>
            <a:off x="8616" y="0"/>
            <a:ext cx="12174767" cy="6594419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0652278-50BC-4508-BE7E-4E42A94A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5733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B278B6-BAF9-4FAE-B22D-FF372F644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4"/>
          <a:stretch/>
        </p:blipFill>
        <p:spPr>
          <a:xfrm>
            <a:off x="0" y="0"/>
            <a:ext cx="12192000" cy="6460325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703A9048-518A-4705-9606-86266A1DF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51358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3575895-3B47-49CD-AA96-61DD36498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8D2D5F-DA7D-470B-BB84-624FFBF4C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2"/>
          <a:stretch/>
        </p:blipFill>
        <p:spPr>
          <a:xfrm>
            <a:off x="17761" y="0"/>
            <a:ext cx="12156478" cy="6307882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1D27AF25-FAFE-4791-AA19-ADD69D87B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63115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AB184E-9430-4F2D-89BC-C72F5A099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2"/>
          <a:stretch/>
        </p:blipFill>
        <p:spPr>
          <a:xfrm>
            <a:off x="17761" y="0"/>
            <a:ext cx="12156478" cy="6307882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2A75E770-475C-4A3F-911A-FA3281F1B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37174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18231D-2678-4E93-B59C-7486695BD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" r="569"/>
          <a:stretch/>
        </p:blipFill>
        <p:spPr>
          <a:xfrm>
            <a:off x="1541360" y="-20320"/>
            <a:ext cx="10650640" cy="6461683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8F88D5E0-E334-48BC-8980-896C3EB4B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90439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773B90-6F12-4BBD-8DF9-F2F634C22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9" r="347"/>
          <a:stretch/>
        </p:blipFill>
        <p:spPr>
          <a:xfrm>
            <a:off x="515112" y="-1"/>
            <a:ext cx="11676888" cy="6461683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78E3EB28-1F1A-41D6-B182-6B8B6B0AF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14367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EC2281-18DD-451E-B52D-48143E6FE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87" y="0"/>
            <a:ext cx="11296867" cy="6163590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1008DE9F-1023-4429-8E66-2200BFEB1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769153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99AB79-AC67-4D39-BA62-D49364536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6"/>
          <a:stretch/>
        </p:blipFill>
        <p:spPr>
          <a:xfrm>
            <a:off x="1982850" y="0"/>
            <a:ext cx="8815580" cy="5962150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745D7361-C546-405D-9EED-61C58A3FD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 dirty="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62112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AD7F90C-D2F7-4641-9A90-032BE7B74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4"/>
          <a:stretch/>
        </p:blipFill>
        <p:spPr>
          <a:xfrm>
            <a:off x="563401" y="68826"/>
            <a:ext cx="11065199" cy="6298783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B5C80510-A5DE-4C2E-992A-7BC17689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9364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8B5C38-863C-438C-A22F-FF43BE8D5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1"/>
          <a:stretch/>
        </p:blipFill>
        <p:spPr>
          <a:xfrm>
            <a:off x="29955" y="0"/>
            <a:ext cx="12132091" cy="6365482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5137EB69-1CE8-41CE-8E6E-CBFD4296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34450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29014A-2A53-49E2-966B-B433FD14A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1"/>
          <a:stretch/>
        </p:blipFill>
        <p:spPr>
          <a:xfrm>
            <a:off x="553549" y="30480"/>
            <a:ext cx="11339543" cy="6305165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F9232E77-C346-4759-AD26-7E190726E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01691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F98387-F7D9-4CC8-9D7C-C064FCEC2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1"/>
          <a:stretch/>
        </p:blipFill>
        <p:spPr>
          <a:xfrm>
            <a:off x="29954" y="10160"/>
            <a:ext cx="12132091" cy="6350563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42A5B4B6-C405-4D2B-9D3A-69D0A4307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22090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5306DD3-1595-492E-B8D9-E55FC4632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5"/>
          <a:stretch/>
        </p:blipFill>
        <p:spPr>
          <a:xfrm>
            <a:off x="0" y="46300"/>
            <a:ext cx="12192000" cy="6298509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1480FDB0-E079-4429-AACE-7FF085BA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79952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18B24D-EA4E-4B37-AFD9-D2F78F168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2" r="534"/>
          <a:stretch/>
        </p:blipFill>
        <p:spPr>
          <a:xfrm>
            <a:off x="144835" y="-1"/>
            <a:ext cx="12037006" cy="6319761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A82A7CD1-328B-4633-B17D-EFB07FE0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07527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350B878-A27B-439B-BDA7-E57FD41FE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8B0C692-40C7-470A-8EF5-92131029F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7" b="-1"/>
          <a:stretch/>
        </p:blipFill>
        <p:spPr>
          <a:xfrm>
            <a:off x="1169477" y="0"/>
            <a:ext cx="11022523" cy="6319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A8EF3-4BBA-4418-B034-FDDB50D69560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FCEE1428-2EEB-4578-A107-A84D9C70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91677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1657C-AF39-42A4-83EB-B830CF96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E8FFC95-AE68-4549-9E20-2B985B8B294D}"/>
              </a:ext>
            </a:extLst>
          </p:cNvPr>
          <p:cNvSpPr txBox="1"/>
          <p:nvPr/>
        </p:nvSpPr>
        <p:spPr>
          <a:xfrm>
            <a:off x="5724008" y="6485401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Francesca Gay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77248C-7F76-4E47-8A93-6297BA390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6"/>
          <a:stretch/>
        </p:blipFill>
        <p:spPr>
          <a:xfrm>
            <a:off x="936265" y="0"/>
            <a:ext cx="11254191" cy="6316009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9623CE3D-978D-422A-B1DA-E866F9BB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6589713"/>
            <a:ext cx="2700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000"/>
              <a:t>Not for further reproduction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4957327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nnual Meeting 18">
      <a:dk1>
        <a:srgbClr val="113468"/>
      </a:dk1>
      <a:lt1>
        <a:sysClr val="window" lastClr="FFFFFF"/>
      </a:lt1>
      <a:dk2>
        <a:srgbClr val="0076A9"/>
      </a:dk2>
      <a:lt2>
        <a:srgbClr val="E7E6E6"/>
      </a:lt2>
      <a:accent1>
        <a:srgbClr val="008764"/>
      </a:accent1>
      <a:accent2>
        <a:srgbClr val="0076A9"/>
      </a:accent2>
      <a:accent3>
        <a:srgbClr val="00457C"/>
      </a:accent3>
      <a:accent4>
        <a:srgbClr val="39B0FF"/>
      </a:accent4>
      <a:accent5>
        <a:srgbClr val="096F76"/>
      </a:accent5>
      <a:accent6>
        <a:srgbClr val="F2CE47"/>
      </a:accent6>
      <a:hlink>
        <a:srgbClr val="F2CE47"/>
      </a:hlink>
      <a:folHlink>
        <a:srgbClr val="39B0FF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Annual Meeting 18">
      <a:dk1>
        <a:srgbClr val="113468"/>
      </a:dk1>
      <a:lt1>
        <a:sysClr val="window" lastClr="FFFFFF"/>
      </a:lt1>
      <a:dk2>
        <a:srgbClr val="0076A9"/>
      </a:dk2>
      <a:lt2>
        <a:srgbClr val="E7E6E6"/>
      </a:lt2>
      <a:accent1>
        <a:srgbClr val="008764"/>
      </a:accent1>
      <a:accent2>
        <a:srgbClr val="0076A9"/>
      </a:accent2>
      <a:accent3>
        <a:srgbClr val="00457C"/>
      </a:accent3>
      <a:accent4>
        <a:srgbClr val="39B0FF"/>
      </a:accent4>
      <a:accent5>
        <a:srgbClr val="096F76"/>
      </a:accent5>
      <a:accent6>
        <a:srgbClr val="F2CE47"/>
      </a:accent6>
      <a:hlink>
        <a:srgbClr val="F2CE47"/>
      </a:hlink>
      <a:folHlink>
        <a:srgbClr val="39B0FF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61854EB7BCC41ADDA2B74FCD91CF5" ma:contentTypeVersion="3" ma:contentTypeDescription="Create a new document." ma:contentTypeScope="" ma:versionID="799f804008acfe55905acd2cafc7ece2">
  <xsd:schema xmlns:xsd="http://www.w3.org/2001/XMLSchema" xmlns:xs="http://www.w3.org/2001/XMLSchema" xmlns:p="http://schemas.microsoft.com/office/2006/metadata/properties" xmlns:ns2="6ff2e11f-b4de-4e4d-a435-7c3e5c2935fd" targetNamespace="http://schemas.microsoft.com/office/2006/metadata/properties" ma:root="true" ma:fieldsID="b0a6ec985163c9d463516eaa1d1d6f8d" ns2:_="">
    <xsd:import namespace="6ff2e11f-b4de-4e4d-a435-7c3e5c2935fd"/>
    <xsd:element name="properties">
      <xsd:complexType>
        <xsd:sequence>
          <xsd:element name="documentManagement">
            <xsd:complexType>
              <xsd:all>
                <xsd:element ref="ns2:_spia_rule" minOccurs="0"/>
                <xsd:element ref="ns2:_spia_type" minOccurs="0"/>
                <xsd:element ref="ns2:_spia_resul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2e11f-b4de-4e4d-a435-7c3e5c2935fd" elementFormDefault="qualified">
    <xsd:import namespace="http://schemas.microsoft.com/office/2006/documentManagement/types"/>
    <xsd:import namespace="http://schemas.microsoft.com/office/infopath/2007/PartnerControls"/>
    <xsd:element name="_spia_rule" ma:index="8" nillable="true" ma:displayName="_spia_rule" ma:hidden="true" ma:internalName="_spia_rule">
      <xsd:simpleType>
        <xsd:restriction base="dms:Text"/>
      </xsd:simpleType>
    </xsd:element>
    <xsd:element name="_spia_type" ma:index="9" nillable="true" ma:displayName="_spia_type" ma:hidden="true" ma:internalName="_spia_type">
      <xsd:simpleType>
        <xsd:restriction base="dms:Text"/>
      </xsd:simpleType>
    </xsd:element>
    <xsd:element name="_spia_result" ma:index="10" nillable="true" ma:displayName="_spia_result" ma:hidden="true" ma:internalName="_spia_resul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pia_result xmlns="6ff2e11f-b4de-4e4d-a435-7c3e5c2935fd" xsi:nil="true"/>
    <_spia_type xmlns="6ff2e11f-b4de-4e4d-a435-7c3e5c2935fd" xsi:nil="true"/>
    <_spia_rule xmlns="6ff2e11f-b4de-4e4d-a435-7c3e5c2935fd" xsi:nil="true"/>
  </documentManagement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8490d18d-1e1f-4ae2-adbe-3f6683173bee" value=""/>
  <element uid="96dc6479-e616-4b57-91d9-9a433fe4fcdb" value=""/>
  <element uid="7349a702-6462-4442-88eb-c64cd513835c" value=""/>
</sisl>
</file>

<file path=customXml/itemProps1.xml><?xml version="1.0" encoding="utf-8"?>
<ds:datastoreItem xmlns:ds="http://schemas.openxmlformats.org/officeDocument/2006/customXml" ds:itemID="{7080C29D-D7FD-49E4-968F-4263E3DC7A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72376-651B-4891-B97D-DA4A18A7A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f2e11f-b4de-4e4d-a435-7c3e5c2935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B8E11F-60EB-4535-8FEA-38B714976DC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ff2e11f-b4de-4e4d-a435-7c3e5c2935fd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1BD5C50-2602-4B91-94DE-4B44D50749B7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Widescreen</PresentationFormat>
  <Paragraphs>75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Moore</dc:creator>
  <cp:keywords>*$%PUB-*$%ClinTrials</cp:keywords>
  <cp:lastModifiedBy>Bast Deconinck, Carine</cp:lastModifiedBy>
  <cp:revision>421</cp:revision>
  <dcterms:created xsi:type="dcterms:W3CDTF">2017-08-31T13:24:19Z</dcterms:created>
  <dcterms:modified xsi:type="dcterms:W3CDTF">2019-06-28T05:32:45Z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0x01010062D61854EB7BCC41ADDA2B74FCD91CF5</vt:lpwstr>
  </property>
  <property fmtid="{D5CDD505-2E9C-101B-9397-08002B2CF9AE}" pid="3" name="docIndexRef">
    <vt:lpwstr>b0842118-56ef-4632-b371-56c69b709d51</vt:lpwstr>
  </property>
  <property fmtid="{D5CDD505-2E9C-101B-9397-08002B2CF9AE}" pid="4" name="bjSaver">
    <vt:lpwstr>hqfwRQlBW3KrbqHFD0qx1YV+dwuG0GhO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6" name="bjDocumentLabelXML-0">
    <vt:lpwstr>ames.com/2008/01/sie/internal/label"&gt;&lt;element uid="8490d18d-1e1f-4ae2-adbe-3f6683173bee" value="" /&gt;&lt;element uid="96dc6479-e616-4b57-91d9-9a433fe4fcdb" value="" /&gt;&lt;element uid="7349a702-6462-4442-88eb-c64cd513835c" value="" /&gt;&lt;/sisl&gt;</vt:lpwstr>
  </property>
  <property fmtid="{D5CDD505-2E9C-101B-9397-08002B2CF9AE}" pid="7" name="bjDocumentSecurityLabel">
    <vt:lpwstr>Public - Clinical Trials</vt:lpwstr>
  </property>
</Properties>
</file>